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27"/>
  </p:notesMasterIdLst>
  <p:sldIdLst>
    <p:sldId id="262" r:id="rId5"/>
    <p:sldId id="738" r:id="rId6"/>
    <p:sldId id="739" r:id="rId7"/>
    <p:sldId id="741" r:id="rId8"/>
    <p:sldId id="742" r:id="rId9"/>
    <p:sldId id="761" r:id="rId10"/>
    <p:sldId id="744" r:id="rId11"/>
    <p:sldId id="743" r:id="rId12"/>
    <p:sldId id="745" r:id="rId13"/>
    <p:sldId id="747" r:id="rId14"/>
    <p:sldId id="753" r:id="rId15"/>
    <p:sldId id="748" r:id="rId16"/>
    <p:sldId id="749" r:id="rId17"/>
    <p:sldId id="750" r:id="rId18"/>
    <p:sldId id="751" r:id="rId19"/>
    <p:sldId id="752" r:id="rId20"/>
    <p:sldId id="754" r:id="rId21"/>
    <p:sldId id="755" r:id="rId22"/>
    <p:sldId id="756" r:id="rId23"/>
    <p:sldId id="762" r:id="rId24"/>
    <p:sldId id="764" r:id="rId25"/>
    <p:sldId id="268" r:id="rId26"/>
  </p:sldIdLst>
  <p:sldSz cx="9144000" cy="5143500" type="screen16x9"/>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D1A9"/>
    <a:srgbClr val="FEC600"/>
    <a:srgbClr val="F79141"/>
    <a:srgbClr val="F75E3B"/>
    <a:srgbClr val="BB2636"/>
    <a:srgbClr val="BC1B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F4C06F-526D-4E8A-B016-FDAFE50FDF60}" v="57" dt="2022-11-11T17:47:57.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29"/>
    <p:restoredTop sz="94249" autoAdjust="0"/>
  </p:normalViewPr>
  <p:slideViewPr>
    <p:cSldViewPr snapToGrid="0" snapToObjects="1">
      <p:cViewPr varScale="1">
        <p:scale>
          <a:sx n="95" d="100"/>
          <a:sy n="95" d="100"/>
        </p:scale>
        <p:origin x="104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Angel Marin" userId="a7128fe76b4ad4d8" providerId="LiveId" clId="{9CF4C06F-526D-4E8A-B016-FDAFE50FDF60}"/>
    <pc:docChg chg="undo custSel delSld modSld">
      <pc:chgData name="Miguel Angel Marin" userId="a7128fe76b4ad4d8" providerId="LiveId" clId="{9CF4C06F-526D-4E8A-B016-FDAFE50FDF60}" dt="2022-11-11T17:47:52.080" v="1812" actId="6549"/>
      <pc:docMkLst>
        <pc:docMk/>
      </pc:docMkLst>
      <pc:sldChg chg="modNotesTx">
        <pc:chgData name="Miguel Angel Marin" userId="a7128fe76b4ad4d8" providerId="LiveId" clId="{9CF4C06F-526D-4E8A-B016-FDAFE50FDF60}" dt="2022-11-11T16:02:02.691" v="1738" actId="20577"/>
        <pc:sldMkLst>
          <pc:docMk/>
          <pc:sldMk cId="2077097994" sldId="262"/>
        </pc:sldMkLst>
      </pc:sldChg>
      <pc:sldChg chg="modSp del mod">
        <pc:chgData name="Miguel Angel Marin" userId="a7128fe76b4ad4d8" providerId="LiveId" clId="{9CF4C06F-526D-4E8A-B016-FDAFE50FDF60}" dt="2022-11-09T21:13:25.635" v="29" actId="47"/>
        <pc:sldMkLst>
          <pc:docMk/>
          <pc:sldMk cId="2944617542" sldId="269"/>
        </pc:sldMkLst>
        <pc:spChg chg="mod">
          <ac:chgData name="Miguel Angel Marin" userId="a7128fe76b4ad4d8" providerId="LiveId" clId="{9CF4C06F-526D-4E8A-B016-FDAFE50FDF60}" dt="2022-11-09T21:12:06.091" v="11" actId="1076"/>
          <ac:spMkLst>
            <pc:docMk/>
            <pc:sldMk cId="2944617542" sldId="269"/>
            <ac:spMk id="3" creationId="{28930A01-9D0A-6E13-BC86-5C75F075B368}"/>
          </ac:spMkLst>
        </pc:spChg>
        <pc:spChg chg="ord">
          <ac:chgData name="Miguel Angel Marin" userId="a7128fe76b4ad4d8" providerId="LiveId" clId="{9CF4C06F-526D-4E8A-B016-FDAFE50FDF60}" dt="2022-11-09T21:11:59.056" v="10" actId="167"/>
          <ac:spMkLst>
            <pc:docMk/>
            <pc:sldMk cId="2944617542" sldId="269"/>
            <ac:spMk id="4" creationId="{A084948E-112D-877D-96DD-CF5662E55210}"/>
          </ac:spMkLst>
        </pc:spChg>
      </pc:sldChg>
      <pc:sldChg chg="addSp modSp mod">
        <pc:chgData name="Miguel Angel Marin" userId="a7128fe76b4ad4d8" providerId="LiveId" clId="{9CF4C06F-526D-4E8A-B016-FDAFE50FDF60}" dt="2022-11-11T17:45:16.362" v="1796" actId="207"/>
        <pc:sldMkLst>
          <pc:docMk/>
          <pc:sldMk cId="338756076" sldId="738"/>
        </pc:sldMkLst>
        <pc:spChg chg="mod">
          <ac:chgData name="Miguel Angel Marin" userId="a7128fe76b4ad4d8" providerId="LiveId" clId="{9CF4C06F-526D-4E8A-B016-FDAFE50FDF60}" dt="2022-11-11T17:45:16.362" v="1796" actId="207"/>
          <ac:spMkLst>
            <pc:docMk/>
            <pc:sldMk cId="338756076" sldId="738"/>
            <ac:spMk id="2" creationId="{BD0CB1C0-C9FC-4828-A800-2134863446BC}"/>
          </ac:spMkLst>
        </pc:spChg>
        <pc:spChg chg="add mod">
          <ac:chgData name="Miguel Angel Marin" userId="a7128fe76b4ad4d8" providerId="LiveId" clId="{9CF4C06F-526D-4E8A-B016-FDAFE50FDF60}" dt="2022-11-09T21:11:05.878" v="0"/>
          <ac:spMkLst>
            <pc:docMk/>
            <pc:sldMk cId="338756076" sldId="738"/>
            <ac:spMk id="3" creationId="{C3205F1E-FECC-F227-B91F-86F6ADF31843}"/>
          </ac:spMkLst>
        </pc:spChg>
      </pc:sldChg>
      <pc:sldChg chg="addSp delSp modSp mod">
        <pc:chgData name="Miguel Angel Marin" userId="a7128fe76b4ad4d8" providerId="LiveId" clId="{9CF4C06F-526D-4E8A-B016-FDAFE50FDF60}" dt="2022-11-11T17:45:28.538" v="1797" actId="108"/>
        <pc:sldMkLst>
          <pc:docMk/>
          <pc:sldMk cId="2656315687" sldId="739"/>
        </pc:sldMkLst>
        <pc:spChg chg="mod">
          <ac:chgData name="Miguel Angel Marin" userId="a7128fe76b4ad4d8" providerId="LiveId" clId="{9CF4C06F-526D-4E8A-B016-FDAFE50FDF60}" dt="2022-11-11T17:45:28.538" v="1797" actId="108"/>
          <ac:spMkLst>
            <pc:docMk/>
            <pc:sldMk cId="2656315687" sldId="739"/>
            <ac:spMk id="2" creationId="{BD0CB1C0-C9FC-4828-A800-2134863446BC}"/>
          </ac:spMkLst>
        </pc:spChg>
        <pc:spChg chg="add mod">
          <ac:chgData name="Miguel Angel Marin" userId="a7128fe76b4ad4d8" providerId="LiveId" clId="{9CF4C06F-526D-4E8A-B016-FDAFE50FDF60}" dt="2022-11-09T21:11:14.931" v="1"/>
          <ac:spMkLst>
            <pc:docMk/>
            <pc:sldMk cId="2656315687" sldId="739"/>
            <ac:spMk id="3" creationId="{90A8EFFF-F01B-4712-8ED5-98E3FE7E9E17}"/>
          </ac:spMkLst>
        </pc:spChg>
        <pc:spChg chg="add mod">
          <ac:chgData name="Miguel Angel Marin" userId="a7128fe76b4ad4d8" providerId="LiveId" clId="{9CF4C06F-526D-4E8A-B016-FDAFE50FDF60}" dt="2022-11-09T21:13:42.133" v="31"/>
          <ac:spMkLst>
            <pc:docMk/>
            <pc:sldMk cId="2656315687" sldId="739"/>
            <ac:spMk id="4" creationId="{9CE609AA-2A0B-96BB-D131-A2B3A09318CB}"/>
          </ac:spMkLst>
        </pc:spChg>
        <pc:spChg chg="mod">
          <ac:chgData name="Miguel Angel Marin" userId="a7128fe76b4ad4d8" providerId="LiveId" clId="{9CF4C06F-526D-4E8A-B016-FDAFE50FDF60}" dt="2022-11-11T17:35:11.670" v="1745" actId="207"/>
          <ac:spMkLst>
            <pc:docMk/>
            <pc:sldMk cId="2656315687" sldId="739"/>
            <ac:spMk id="50" creationId="{00504F6D-5CEB-EF34-AAD8-F234278C87EB}"/>
          </ac:spMkLst>
        </pc:spChg>
        <pc:spChg chg="del">
          <ac:chgData name="Miguel Angel Marin" userId="a7128fe76b4ad4d8" providerId="LiveId" clId="{9CF4C06F-526D-4E8A-B016-FDAFE50FDF60}" dt="2022-11-09T21:13:39.978" v="30" actId="478"/>
          <ac:spMkLst>
            <pc:docMk/>
            <pc:sldMk cId="2656315687" sldId="739"/>
            <ac:spMk id="53" creationId="{CDE69332-9DAD-43BE-AE8B-F43AE8009327}"/>
          </ac:spMkLst>
        </pc:spChg>
      </pc:sldChg>
      <pc:sldChg chg="addSp delSp modSp mod">
        <pc:chgData name="Miguel Angel Marin" userId="a7128fe76b4ad4d8" providerId="LiveId" clId="{9CF4C06F-526D-4E8A-B016-FDAFE50FDF60}" dt="2022-11-11T17:45:40.963" v="1798" actId="207"/>
        <pc:sldMkLst>
          <pc:docMk/>
          <pc:sldMk cId="3600681794" sldId="741"/>
        </pc:sldMkLst>
        <pc:spChg chg="mod">
          <ac:chgData name="Miguel Angel Marin" userId="a7128fe76b4ad4d8" providerId="LiveId" clId="{9CF4C06F-526D-4E8A-B016-FDAFE50FDF60}" dt="2022-11-11T17:45:40.963" v="1798" actId="207"/>
          <ac:spMkLst>
            <pc:docMk/>
            <pc:sldMk cId="3600681794" sldId="741"/>
            <ac:spMk id="2" creationId="{BD0CB1C0-C9FC-4828-A800-2134863446BC}"/>
          </ac:spMkLst>
        </pc:spChg>
        <pc:spChg chg="add mod">
          <ac:chgData name="Miguel Angel Marin" userId="a7128fe76b4ad4d8" providerId="LiveId" clId="{9CF4C06F-526D-4E8A-B016-FDAFE50FDF60}" dt="2022-11-09T21:11:20.434" v="2"/>
          <ac:spMkLst>
            <pc:docMk/>
            <pc:sldMk cId="3600681794" sldId="741"/>
            <ac:spMk id="5" creationId="{7B52E07E-0763-1DAC-4AB4-5806B579B297}"/>
          </ac:spMkLst>
        </pc:spChg>
        <pc:spChg chg="add del mod">
          <ac:chgData name="Miguel Angel Marin" userId="a7128fe76b4ad4d8" providerId="LiveId" clId="{9CF4C06F-526D-4E8A-B016-FDAFE50FDF60}" dt="2022-11-09T21:15:47.916" v="52"/>
          <ac:spMkLst>
            <pc:docMk/>
            <pc:sldMk cId="3600681794" sldId="741"/>
            <ac:spMk id="7" creationId="{C24E2EC2-9446-B047-85E5-FCC0D5F2FF59}"/>
          </ac:spMkLst>
        </pc:spChg>
        <pc:spChg chg="mod">
          <ac:chgData name="Miguel Angel Marin" userId="a7128fe76b4ad4d8" providerId="LiveId" clId="{9CF4C06F-526D-4E8A-B016-FDAFE50FDF60}" dt="2022-11-11T17:33:44.673" v="1742" actId="14100"/>
          <ac:spMkLst>
            <pc:docMk/>
            <pc:sldMk cId="3600681794" sldId="741"/>
            <ac:spMk id="8" creationId="{4C0E7EC5-5801-4BB9-8FB6-2FDF77791FDE}"/>
          </ac:spMkLst>
        </pc:spChg>
        <pc:spChg chg="add mod">
          <ac:chgData name="Miguel Angel Marin" userId="a7128fe76b4ad4d8" providerId="LiveId" clId="{9CF4C06F-526D-4E8A-B016-FDAFE50FDF60}" dt="2022-11-09T21:15:54.059" v="53"/>
          <ac:spMkLst>
            <pc:docMk/>
            <pc:sldMk cId="3600681794" sldId="741"/>
            <ac:spMk id="10" creationId="{9EF921E9-50D3-CB17-089C-D8BEAFCC5FC5}"/>
          </ac:spMkLst>
        </pc:spChg>
        <pc:spChg chg="mod">
          <ac:chgData name="Miguel Angel Marin" userId="a7128fe76b4ad4d8" providerId="LiveId" clId="{9CF4C06F-526D-4E8A-B016-FDAFE50FDF60}" dt="2022-11-11T17:35:41.025" v="1749" actId="14100"/>
          <ac:spMkLst>
            <pc:docMk/>
            <pc:sldMk cId="3600681794" sldId="741"/>
            <ac:spMk id="50" creationId="{00504F6D-5CEB-EF34-AAD8-F234278C87EB}"/>
          </ac:spMkLst>
        </pc:spChg>
        <pc:spChg chg="mod">
          <ac:chgData name="Miguel Angel Marin" userId="a7128fe76b4ad4d8" providerId="LiveId" clId="{9CF4C06F-526D-4E8A-B016-FDAFE50FDF60}" dt="2022-11-11T17:33:29.253" v="1740" actId="113"/>
          <ac:spMkLst>
            <pc:docMk/>
            <pc:sldMk cId="3600681794" sldId="741"/>
            <ac:spMk id="52" creationId="{8DF52A4E-548D-11E0-138A-37CB07007FED}"/>
          </ac:spMkLst>
        </pc:spChg>
        <pc:spChg chg="del">
          <ac:chgData name="Miguel Angel Marin" userId="a7128fe76b4ad4d8" providerId="LiveId" clId="{9CF4C06F-526D-4E8A-B016-FDAFE50FDF60}" dt="2022-11-09T21:14:20.284" v="32" actId="478"/>
          <ac:spMkLst>
            <pc:docMk/>
            <pc:sldMk cId="3600681794" sldId="741"/>
            <ac:spMk id="53" creationId="{CDE69332-9DAD-43BE-AE8B-F43AE8009327}"/>
          </ac:spMkLst>
        </pc:spChg>
        <pc:spChg chg="mod">
          <ac:chgData name="Miguel Angel Marin" userId="a7128fe76b4ad4d8" providerId="LiveId" clId="{9CF4C06F-526D-4E8A-B016-FDAFE50FDF60}" dt="2022-11-11T17:35:30.114" v="1747" actId="14100"/>
          <ac:spMkLst>
            <pc:docMk/>
            <pc:sldMk cId="3600681794" sldId="741"/>
            <ac:spMk id="54" creationId="{698040E6-0706-22C0-19F2-78B89CE61288}"/>
          </ac:spMkLst>
        </pc:spChg>
      </pc:sldChg>
      <pc:sldChg chg="addSp delSp modSp mod">
        <pc:chgData name="Miguel Angel Marin" userId="a7128fe76b4ad4d8" providerId="LiveId" clId="{9CF4C06F-526D-4E8A-B016-FDAFE50FDF60}" dt="2022-11-11T17:45:50.484" v="1799" actId="207"/>
        <pc:sldMkLst>
          <pc:docMk/>
          <pc:sldMk cId="501532996" sldId="742"/>
        </pc:sldMkLst>
        <pc:spChg chg="mod">
          <ac:chgData name="Miguel Angel Marin" userId="a7128fe76b4ad4d8" providerId="LiveId" clId="{9CF4C06F-526D-4E8A-B016-FDAFE50FDF60}" dt="2022-11-11T17:45:50.484" v="1799" actId="207"/>
          <ac:spMkLst>
            <pc:docMk/>
            <pc:sldMk cId="501532996" sldId="742"/>
            <ac:spMk id="2" creationId="{BD0CB1C0-C9FC-4828-A800-2134863446BC}"/>
          </ac:spMkLst>
        </pc:spChg>
        <pc:spChg chg="add mod">
          <ac:chgData name="Miguel Angel Marin" userId="a7128fe76b4ad4d8" providerId="LiveId" clId="{9CF4C06F-526D-4E8A-B016-FDAFE50FDF60}" dt="2022-11-09T21:11:23.250" v="3"/>
          <ac:spMkLst>
            <pc:docMk/>
            <pc:sldMk cId="501532996" sldId="742"/>
            <ac:spMk id="3" creationId="{7148EF95-73B4-5017-5439-7D78A448B1A5}"/>
          </ac:spMkLst>
        </pc:spChg>
        <pc:spChg chg="add mod">
          <ac:chgData name="Miguel Angel Marin" userId="a7128fe76b4ad4d8" providerId="LiveId" clId="{9CF4C06F-526D-4E8A-B016-FDAFE50FDF60}" dt="2022-11-09T21:15:56.665" v="54"/>
          <ac:spMkLst>
            <pc:docMk/>
            <pc:sldMk cId="501532996" sldId="742"/>
            <ac:spMk id="4" creationId="{447B4409-E379-51CB-1076-19A1E839B2D0}"/>
          </ac:spMkLst>
        </pc:spChg>
        <pc:spChg chg="mod">
          <ac:chgData name="Miguel Angel Marin" userId="a7128fe76b4ad4d8" providerId="LiveId" clId="{9CF4C06F-526D-4E8A-B016-FDAFE50FDF60}" dt="2022-11-11T17:36:10.845" v="1752" actId="207"/>
          <ac:spMkLst>
            <pc:docMk/>
            <pc:sldMk cId="501532996" sldId="742"/>
            <ac:spMk id="10" creationId="{543556A6-EB6B-3063-96DD-288DB3FB7EFD}"/>
          </ac:spMkLst>
        </pc:spChg>
        <pc:spChg chg="mod">
          <ac:chgData name="Miguel Angel Marin" userId="a7128fe76b4ad4d8" providerId="LiveId" clId="{9CF4C06F-526D-4E8A-B016-FDAFE50FDF60}" dt="2022-11-11T17:37:26.530" v="1759" actId="1076"/>
          <ac:spMkLst>
            <pc:docMk/>
            <pc:sldMk cId="501532996" sldId="742"/>
            <ac:spMk id="16" creationId="{18A12690-0E1C-B873-F987-8A043BDE65AB}"/>
          </ac:spMkLst>
        </pc:spChg>
        <pc:spChg chg="mod">
          <ac:chgData name="Miguel Angel Marin" userId="a7128fe76b4ad4d8" providerId="LiveId" clId="{9CF4C06F-526D-4E8A-B016-FDAFE50FDF60}" dt="2022-11-11T17:37:40.025" v="1761" actId="1076"/>
          <ac:spMkLst>
            <pc:docMk/>
            <pc:sldMk cId="501532996" sldId="742"/>
            <ac:spMk id="19" creationId="{FE8A5EB4-5A26-4B50-CB29-31E5B40C5CA7}"/>
          </ac:spMkLst>
        </pc:spChg>
        <pc:spChg chg="mod">
          <ac:chgData name="Miguel Angel Marin" userId="a7128fe76b4ad4d8" providerId="LiveId" clId="{9CF4C06F-526D-4E8A-B016-FDAFE50FDF60}" dt="2022-11-11T17:36:14.106" v="1753" actId="207"/>
          <ac:spMkLst>
            <pc:docMk/>
            <pc:sldMk cId="501532996" sldId="742"/>
            <ac:spMk id="20" creationId="{A56C4114-4E37-E86C-7400-32CB0F0CE51B}"/>
          </ac:spMkLst>
        </pc:spChg>
        <pc:spChg chg="mod">
          <ac:chgData name="Miguel Angel Marin" userId="a7128fe76b4ad4d8" providerId="LiveId" clId="{9CF4C06F-526D-4E8A-B016-FDAFE50FDF60}" dt="2022-11-11T17:37:26.530" v="1759" actId="1076"/>
          <ac:spMkLst>
            <pc:docMk/>
            <pc:sldMk cId="501532996" sldId="742"/>
            <ac:spMk id="21" creationId="{86D70A70-6176-B4E6-F349-18E8C3BEAC69}"/>
          </ac:spMkLst>
        </pc:spChg>
        <pc:spChg chg="mod">
          <ac:chgData name="Miguel Angel Marin" userId="a7128fe76b4ad4d8" providerId="LiveId" clId="{9CF4C06F-526D-4E8A-B016-FDAFE50FDF60}" dt="2022-11-11T17:37:40.025" v="1761" actId="1076"/>
          <ac:spMkLst>
            <pc:docMk/>
            <pc:sldMk cId="501532996" sldId="742"/>
            <ac:spMk id="22" creationId="{B0465E26-813D-44AE-5563-CABD90AE9903}"/>
          </ac:spMkLst>
        </pc:spChg>
        <pc:spChg chg="del">
          <ac:chgData name="Miguel Angel Marin" userId="a7128fe76b4ad4d8" providerId="LiveId" clId="{9CF4C06F-526D-4E8A-B016-FDAFE50FDF60}" dt="2022-11-09T21:14:23.678" v="33" actId="478"/>
          <ac:spMkLst>
            <pc:docMk/>
            <pc:sldMk cId="501532996" sldId="742"/>
            <ac:spMk id="53" creationId="{CDE69332-9DAD-43BE-AE8B-F43AE8009327}"/>
          </ac:spMkLst>
        </pc:spChg>
        <pc:spChg chg="del mod">
          <ac:chgData name="Miguel Angel Marin" userId="a7128fe76b4ad4d8" providerId="LiveId" clId="{9CF4C06F-526D-4E8A-B016-FDAFE50FDF60}" dt="2022-11-11T17:37:53.639" v="1762" actId="478"/>
          <ac:spMkLst>
            <pc:docMk/>
            <pc:sldMk cId="501532996" sldId="742"/>
            <ac:spMk id="54" creationId="{698040E6-0706-22C0-19F2-78B89CE61288}"/>
          </ac:spMkLst>
        </pc:spChg>
        <pc:picChg chg="mod">
          <ac:chgData name="Miguel Angel Marin" userId="a7128fe76b4ad4d8" providerId="LiveId" clId="{9CF4C06F-526D-4E8A-B016-FDAFE50FDF60}" dt="2022-11-11T17:37:26.530" v="1759" actId="1076"/>
          <ac:picMkLst>
            <pc:docMk/>
            <pc:sldMk cId="501532996" sldId="742"/>
            <ac:picMk id="15" creationId="{FF95A802-4651-429B-5183-9969A2DDF3E2}"/>
          </ac:picMkLst>
        </pc:picChg>
        <pc:picChg chg="mod">
          <ac:chgData name="Miguel Angel Marin" userId="a7128fe76b4ad4d8" providerId="LiveId" clId="{9CF4C06F-526D-4E8A-B016-FDAFE50FDF60}" dt="2022-11-11T17:37:40.025" v="1761" actId="1076"/>
          <ac:picMkLst>
            <pc:docMk/>
            <pc:sldMk cId="501532996" sldId="742"/>
            <ac:picMk id="26" creationId="{5042606E-323F-A973-53EF-F4E9144652CA}"/>
          </ac:picMkLst>
        </pc:picChg>
      </pc:sldChg>
      <pc:sldChg chg="addSp delSp modSp mod">
        <pc:chgData name="Miguel Angel Marin" userId="a7128fe76b4ad4d8" providerId="LiveId" clId="{9CF4C06F-526D-4E8A-B016-FDAFE50FDF60}" dt="2022-11-09T21:16:05.761" v="57"/>
        <pc:sldMkLst>
          <pc:docMk/>
          <pc:sldMk cId="3786482484" sldId="743"/>
        </pc:sldMkLst>
        <pc:spChg chg="add mod">
          <ac:chgData name="Miguel Angel Marin" userId="a7128fe76b4ad4d8" providerId="LiveId" clId="{9CF4C06F-526D-4E8A-B016-FDAFE50FDF60}" dt="2022-11-09T21:11:31.176" v="6"/>
          <ac:spMkLst>
            <pc:docMk/>
            <pc:sldMk cId="3786482484" sldId="743"/>
            <ac:spMk id="6" creationId="{509B6E64-855A-78BB-587B-5E5647765678}"/>
          </ac:spMkLst>
        </pc:spChg>
        <pc:spChg chg="add mod">
          <ac:chgData name="Miguel Angel Marin" userId="a7128fe76b4ad4d8" providerId="LiveId" clId="{9CF4C06F-526D-4E8A-B016-FDAFE50FDF60}" dt="2022-11-09T21:16:05.761" v="57"/>
          <ac:spMkLst>
            <pc:docMk/>
            <pc:sldMk cId="3786482484" sldId="743"/>
            <ac:spMk id="7" creationId="{26274997-E598-8C94-E0AE-6128E5A9C9C0}"/>
          </ac:spMkLst>
        </pc:spChg>
        <pc:spChg chg="del">
          <ac:chgData name="Miguel Angel Marin" userId="a7128fe76b4ad4d8" providerId="LiveId" clId="{9CF4C06F-526D-4E8A-B016-FDAFE50FDF60}" dt="2022-11-09T21:14:34.529" v="36" actId="478"/>
          <ac:spMkLst>
            <pc:docMk/>
            <pc:sldMk cId="3786482484" sldId="743"/>
            <ac:spMk id="53" creationId="{CDE69332-9DAD-43BE-AE8B-F43AE8009327}"/>
          </ac:spMkLst>
        </pc:spChg>
      </pc:sldChg>
      <pc:sldChg chg="addSp delSp modSp mod">
        <pc:chgData name="Miguel Angel Marin" userId="a7128fe76b4ad4d8" providerId="LiveId" clId="{9CF4C06F-526D-4E8A-B016-FDAFE50FDF60}" dt="2022-11-11T17:46:08.107" v="1810" actId="207"/>
        <pc:sldMkLst>
          <pc:docMk/>
          <pc:sldMk cId="2505718832" sldId="744"/>
        </pc:sldMkLst>
        <pc:spChg chg="mod">
          <ac:chgData name="Miguel Angel Marin" userId="a7128fe76b4ad4d8" providerId="LiveId" clId="{9CF4C06F-526D-4E8A-B016-FDAFE50FDF60}" dt="2022-11-11T17:46:08.107" v="1810" actId="207"/>
          <ac:spMkLst>
            <pc:docMk/>
            <pc:sldMk cId="2505718832" sldId="744"/>
            <ac:spMk id="2" creationId="{BD0CB1C0-C9FC-4828-A800-2134863446BC}"/>
          </ac:spMkLst>
        </pc:spChg>
        <pc:spChg chg="add mod">
          <ac:chgData name="Miguel Angel Marin" userId="a7128fe76b4ad4d8" providerId="LiveId" clId="{9CF4C06F-526D-4E8A-B016-FDAFE50FDF60}" dt="2022-11-09T21:11:28.912" v="5"/>
          <ac:spMkLst>
            <pc:docMk/>
            <pc:sldMk cId="2505718832" sldId="744"/>
            <ac:spMk id="4" creationId="{59D47693-36F7-BE0E-80E7-B15F2D94E444}"/>
          </ac:spMkLst>
        </pc:spChg>
        <pc:spChg chg="add mod">
          <ac:chgData name="Miguel Angel Marin" userId="a7128fe76b4ad4d8" providerId="LiveId" clId="{9CF4C06F-526D-4E8A-B016-FDAFE50FDF60}" dt="2022-11-09T21:16:04.415" v="56"/>
          <ac:spMkLst>
            <pc:docMk/>
            <pc:sldMk cId="2505718832" sldId="744"/>
            <ac:spMk id="9" creationId="{D85B632C-A1ED-9B93-DF94-D48BAC9BBB08}"/>
          </ac:spMkLst>
        </pc:spChg>
        <pc:spChg chg="del">
          <ac:chgData name="Miguel Angel Marin" userId="a7128fe76b4ad4d8" providerId="LiveId" clId="{9CF4C06F-526D-4E8A-B016-FDAFE50FDF60}" dt="2022-11-09T21:14:31.654" v="35" actId="478"/>
          <ac:spMkLst>
            <pc:docMk/>
            <pc:sldMk cId="2505718832" sldId="744"/>
            <ac:spMk id="53" creationId="{CDE69332-9DAD-43BE-AE8B-F43AE8009327}"/>
          </ac:spMkLst>
        </pc:spChg>
      </pc:sldChg>
      <pc:sldChg chg="addSp delSp modSp mod">
        <pc:chgData name="Miguel Angel Marin" userId="a7128fe76b4ad4d8" providerId="LiveId" clId="{9CF4C06F-526D-4E8A-B016-FDAFE50FDF60}" dt="2022-11-09T21:16:38.548" v="71" actId="20577"/>
        <pc:sldMkLst>
          <pc:docMk/>
          <pc:sldMk cId="3659059893" sldId="745"/>
        </pc:sldMkLst>
        <pc:spChg chg="mod">
          <ac:chgData name="Miguel Angel Marin" userId="a7128fe76b4ad4d8" providerId="LiveId" clId="{9CF4C06F-526D-4E8A-B016-FDAFE50FDF60}" dt="2022-11-09T21:16:38.548" v="71" actId="20577"/>
          <ac:spMkLst>
            <pc:docMk/>
            <pc:sldMk cId="3659059893" sldId="745"/>
            <ac:spMk id="2" creationId="{BD0CB1C0-C9FC-4828-A800-2134863446BC}"/>
          </ac:spMkLst>
        </pc:spChg>
        <pc:spChg chg="add mod ord">
          <ac:chgData name="Miguel Angel Marin" userId="a7128fe76b4ad4d8" providerId="LiveId" clId="{9CF4C06F-526D-4E8A-B016-FDAFE50FDF60}" dt="2022-11-09T21:11:42.294" v="9" actId="167"/>
          <ac:spMkLst>
            <pc:docMk/>
            <pc:sldMk cId="3659059893" sldId="745"/>
            <ac:spMk id="3" creationId="{20EF8A99-E570-EE75-6C7D-44598871F17A}"/>
          </ac:spMkLst>
        </pc:spChg>
        <pc:spChg chg="add mod">
          <ac:chgData name="Miguel Angel Marin" userId="a7128fe76b4ad4d8" providerId="LiveId" clId="{9CF4C06F-526D-4E8A-B016-FDAFE50FDF60}" dt="2022-11-09T21:16:06.821" v="58"/>
          <ac:spMkLst>
            <pc:docMk/>
            <pc:sldMk cId="3659059893" sldId="745"/>
            <ac:spMk id="4" creationId="{A585CA45-60CB-3CC7-98FF-746109B5B301}"/>
          </ac:spMkLst>
        </pc:spChg>
        <pc:spChg chg="del">
          <ac:chgData name="Miguel Angel Marin" userId="a7128fe76b4ad4d8" providerId="LiveId" clId="{9CF4C06F-526D-4E8A-B016-FDAFE50FDF60}" dt="2022-11-09T21:14:46.423" v="38" actId="478"/>
          <ac:spMkLst>
            <pc:docMk/>
            <pc:sldMk cId="3659059893" sldId="745"/>
            <ac:spMk id="53" creationId="{CDE69332-9DAD-43BE-AE8B-F43AE8009327}"/>
          </ac:spMkLst>
        </pc:spChg>
      </pc:sldChg>
      <pc:sldChg chg="addSp delSp modSp mod">
        <pc:chgData name="Miguel Angel Marin" userId="a7128fe76b4ad4d8" providerId="LiveId" clId="{9CF4C06F-526D-4E8A-B016-FDAFE50FDF60}" dt="2022-11-11T17:47:52.080" v="1812" actId="6549"/>
        <pc:sldMkLst>
          <pc:docMk/>
          <pc:sldMk cId="3681893103" sldId="747"/>
        </pc:sldMkLst>
        <pc:spChg chg="mod">
          <ac:chgData name="Miguel Angel Marin" userId="a7128fe76b4ad4d8" providerId="LiveId" clId="{9CF4C06F-526D-4E8A-B016-FDAFE50FDF60}" dt="2022-11-11T17:47:52.080" v="1812" actId="6549"/>
          <ac:spMkLst>
            <pc:docMk/>
            <pc:sldMk cId="3681893103" sldId="747"/>
            <ac:spMk id="2" creationId="{BD0CB1C0-C9FC-4828-A800-2134863446BC}"/>
          </ac:spMkLst>
        </pc:spChg>
        <pc:spChg chg="add mod ord">
          <ac:chgData name="Miguel Angel Marin" userId="a7128fe76b4ad4d8" providerId="LiveId" clId="{9CF4C06F-526D-4E8A-B016-FDAFE50FDF60}" dt="2022-11-09T21:12:21.504" v="13" actId="167"/>
          <ac:spMkLst>
            <pc:docMk/>
            <pc:sldMk cId="3681893103" sldId="747"/>
            <ac:spMk id="3" creationId="{E05C0762-BE8E-C8BA-CF0F-A1B552E11D37}"/>
          </ac:spMkLst>
        </pc:spChg>
        <pc:spChg chg="add mod">
          <ac:chgData name="Miguel Angel Marin" userId="a7128fe76b4ad4d8" providerId="LiveId" clId="{9CF4C06F-526D-4E8A-B016-FDAFE50FDF60}" dt="2022-11-09T21:16:07.830" v="59"/>
          <ac:spMkLst>
            <pc:docMk/>
            <pc:sldMk cId="3681893103" sldId="747"/>
            <ac:spMk id="10" creationId="{02BC5E2A-4904-CCF9-BF32-C66D20F1DD4A}"/>
          </ac:spMkLst>
        </pc:spChg>
        <pc:spChg chg="del">
          <ac:chgData name="Miguel Angel Marin" userId="a7128fe76b4ad4d8" providerId="LiveId" clId="{9CF4C06F-526D-4E8A-B016-FDAFE50FDF60}" dt="2022-11-09T21:14:50.179" v="39" actId="478"/>
          <ac:spMkLst>
            <pc:docMk/>
            <pc:sldMk cId="3681893103" sldId="747"/>
            <ac:spMk id="53" creationId="{CDE69332-9DAD-43BE-AE8B-F43AE8009327}"/>
          </ac:spMkLst>
        </pc:spChg>
      </pc:sldChg>
      <pc:sldChg chg="addSp delSp modSp mod">
        <pc:chgData name="Miguel Angel Marin" userId="a7128fe76b4ad4d8" providerId="LiveId" clId="{9CF4C06F-526D-4E8A-B016-FDAFE50FDF60}" dt="2022-11-11T17:41:36.721" v="1784" actId="20577"/>
        <pc:sldMkLst>
          <pc:docMk/>
          <pc:sldMk cId="243123890" sldId="748"/>
        </pc:sldMkLst>
        <pc:spChg chg="mod">
          <ac:chgData name="Miguel Angel Marin" userId="a7128fe76b4ad4d8" providerId="LiveId" clId="{9CF4C06F-526D-4E8A-B016-FDAFE50FDF60}" dt="2022-11-11T17:41:36.721" v="1784" actId="20577"/>
          <ac:spMkLst>
            <pc:docMk/>
            <pc:sldMk cId="243123890" sldId="748"/>
            <ac:spMk id="3" creationId="{21CAE3AD-A5D5-971B-E5DD-08B036CCE57E}"/>
          </ac:spMkLst>
        </pc:spChg>
        <pc:spChg chg="add mod">
          <ac:chgData name="Miguel Angel Marin" userId="a7128fe76b4ad4d8" providerId="LiveId" clId="{9CF4C06F-526D-4E8A-B016-FDAFE50FDF60}" dt="2022-11-09T21:12:32.389" v="15"/>
          <ac:spMkLst>
            <pc:docMk/>
            <pc:sldMk cId="243123890" sldId="748"/>
            <ac:spMk id="4" creationId="{077239E2-7877-6127-BACC-AA37D8666C89}"/>
          </ac:spMkLst>
        </pc:spChg>
        <pc:spChg chg="add mod">
          <ac:chgData name="Miguel Angel Marin" userId="a7128fe76b4ad4d8" providerId="LiveId" clId="{9CF4C06F-526D-4E8A-B016-FDAFE50FDF60}" dt="2022-11-09T21:16:09.588" v="61"/>
          <ac:spMkLst>
            <pc:docMk/>
            <pc:sldMk cId="243123890" sldId="748"/>
            <ac:spMk id="5" creationId="{37193C6B-D808-A94C-4449-1407CD0882F1}"/>
          </ac:spMkLst>
        </pc:spChg>
        <pc:spChg chg="del">
          <ac:chgData name="Miguel Angel Marin" userId="a7128fe76b4ad4d8" providerId="LiveId" clId="{9CF4C06F-526D-4E8A-B016-FDAFE50FDF60}" dt="2022-11-09T21:14:59.892" v="41" actId="478"/>
          <ac:spMkLst>
            <pc:docMk/>
            <pc:sldMk cId="243123890" sldId="748"/>
            <ac:spMk id="53" creationId="{CDE69332-9DAD-43BE-AE8B-F43AE8009327}"/>
          </ac:spMkLst>
        </pc:spChg>
      </pc:sldChg>
      <pc:sldChg chg="addSp delSp modSp mod">
        <pc:chgData name="Miguel Angel Marin" userId="a7128fe76b4ad4d8" providerId="LiveId" clId="{9CF4C06F-526D-4E8A-B016-FDAFE50FDF60}" dt="2022-11-11T15:43:04.567" v="247" actId="207"/>
        <pc:sldMkLst>
          <pc:docMk/>
          <pc:sldMk cId="2649484488" sldId="749"/>
        </pc:sldMkLst>
        <pc:spChg chg="mod">
          <ac:chgData name="Miguel Angel Marin" userId="a7128fe76b4ad4d8" providerId="LiveId" clId="{9CF4C06F-526D-4E8A-B016-FDAFE50FDF60}" dt="2022-11-11T15:43:04.567" v="247" actId="207"/>
          <ac:spMkLst>
            <pc:docMk/>
            <pc:sldMk cId="2649484488" sldId="749"/>
            <ac:spMk id="3" creationId="{21CAE3AD-A5D5-971B-E5DD-08B036CCE57E}"/>
          </ac:spMkLst>
        </pc:spChg>
        <pc:spChg chg="add mod">
          <ac:chgData name="Miguel Angel Marin" userId="a7128fe76b4ad4d8" providerId="LiveId" clId="{9CF4C06F-526D-4E8A-B016-FDAFE50FDF60}" dt="2022-11-09T21:12:36.135" v="16"/>
          <ac:spMkLst>
            <pc:docMk/>
            <pc:sldMk cId="2649484488" sldId="749"/>
            <ac:spMk id="4" creationId="{64757850-2FA0-B0DB-DC0A-662756A30FFE}"/>
          </ac:spMkLst>
        </pc:spChg>
        <pc:spChg chg="add mod">
          <ac:chgData name="Miguel Angel Marin" userId="a7128fe76b4ad4d8" providerId="LiveId" clId="{9CF4C06F-526D-4E8A-B016-FDAFE50FDF60}" dt="2022-11-09T21:16:10.564" v="62"/>
          <ac:spMkLst>
            <pc:docMk/>
            <pc:sldMk cId="2649484488" sldId="749"/>
            <ac:spMk id="5" creationId="{BD7C4F7C-5AA6-17AB-04A7-1F4FB8BCE295}"/>
          </ac:spMkLst>
        </pc:spChg>
        <pc:spChg chg="del">
          <ac:chgData name="Miguel Angel Marin" userId="a7128fe76b4ad4d8" providerId="LiveId" clId="{9CF4C06F-526D-4E8A-B016-FDAFE50FDF60}" dt="2022-11-09T21:15:03.438" v="42" actId="478"/>
          <ac:spMkLst>
            <pc:docMk/>
            <pc:sldMk cId="2649484488" sldId="749"/>
            <ac:spMk id="53" creationId="{CDE69332-9DAD-43BE-AE8B-F43AE8009327}"/>
          </ac:spMkLst>
        </pc:spChg>
      </pc:sldChg>
      <pc:sldChg chg="addSp delSp modSp mod">
        <pc:chgData name="Miguel Angel Marin" userId="a7128fe76b4ad4d8" providerId="LiveId" clId="{9CF4C06F-526D-4E8A-B016-FDAFE50FDF60}" dt="2022-11-11T17:41:10.724" v="1783" actId="14100"/>
        <pc:sldMkLst>
          <pc:docMk/>
          <pc:sldMk cId="1088797574" sldId="750"/>
        </pc:sldMkLst>
        <pc:spChg chg="mod">
          <ac:chgData name="Miguel Angel Marin" userId="a7128fe76b4ad4d8" providerId="LiveId" clId="{9CF4C06F-526D-4E8A-B016-FDAFE50FDF60}" dt="2022-11-11T15:38:19.612" v="99" actId="20577"/>
          <ac:spMkLst>
            <pc:docMk/>
            <pc:sldMk cId="1088797574" sldId="750"/>
            <ac:spMk id="2" creationId="{BD0CB1C0-C9FC-4828-A800-2134863446BC}"/>
          </ac:spMkLst>
        </pc:spChg>
        <pc:spChg chg="mod">
          <ac:chgData name="Miguel Angel Marin" userId="a7128fe76b4ad4d8" providerId="LiveId" clId="{9CF4C06F-526D-4E8A-B016-FDAFE50FDF60}" dt="2022-11-11T17:41:10.724" v="1783" actId="14100"/>
          <ac:spMkLst>
            <pc:docMk/>
            <pc:sldMk cId="1088797574" sldId="750"/>
            <ac:spMk id="3" creationId="{21CAE3AD-A5D5-971B-E5DD-08B036CCE57E}"/>
          </ac:spMkLst>
        </pc:spChg>
        <pc:spChg chg="add mod ord">
          <ac:chgData name="Miguel Angel Marin" userId="a7128fe76b4ad4d8" providerId="LiveId" clId="{9CF4C06F-526D-4E8A-B016-FDAFE50FDF60}" dt="2022-11-09T21:12:44.596" v="18" actId="167"/>
          <ac:spMkLst>
            <pc:docMk/>
            <pc:sldMk cId="1088797574" sldId="750"/>
            <ac:spMk id="4" creationId="{B7C7319F-2A42-027D-4A8E-3502A14343C2}"/>
          </ac:spMkLst>
        </pc:spChg>
        <pc:spChg chg="add mod">
          <ac:chgData name="Miguel Angel Marin" userId="a7128fe76b4ad4d8" providerId="LiveId" clId="{9CF4C06F-526D-4E8A-B016-FDAFE50FDF60}" dt="2022-11-09T21:16:11.524" v="63"/>
          <ac:spMkLst>
            <pc:docMk/>
            <pc:sldMk cId="1088797574" sldId="750"/>
            <ac:spMk id="5" creationId="{4A721702-B6A2-4751-F7F3-195C8E2559F4}"/>
          </ac:spMkLst>
        </pc:spChg>
        <pc:spChg chg="del">
          <ac:chgData name="Miguel Angel Marin" userId="a7128fe76b4ad4d8" providerId="LiveId" clId="{9CF4C06F-526D-4E8A-B016-FDAFE50FDF60}" dt="2022-11-09T21:15:10.083" v="43" actId="478"/>
          <ac:spMkLst>
            <pc:docMk/>
            <pc:sldMk cId="1088797574" sldId="750"/>
            <ac:spMk id="53" creationId="{CDE69332-9DAD-43BE-AE8B-F43AE8009327}"/>
          </ac:spMkLst>
        </pc:spChg>
      </pc:sldChg>
      <pc:sldChg chg="addSp delSp modSp mod">
        <pc:chgData name="Miguel Angel Marin" userId="a7128fe76b4ad4d8" providerId="LiveId" clId="{9CF4C06F-526D-4E8A-B016-FDAFE50FDF60}" dt="2022-11-11T17:43:59.871" v="1792" actId="20577"/>
        <pc:sldMkLst>
          <pc:docMk/>
          <pc:sldMk cId="2426174662" sldId="751"/>
        </pc:sldMkLst>
        <pc:spChg chg="mod">
          <ac:chgData name="Miguel Angel Marin" userId="a7128fe76b4ad4d8" providerId="LiveId" clId="{9CF4C06F-526D-4E8A-B016-FDAFE50FDF60}" dt="2022-11-11T15:38:35.939" v="100" actId="20577"/>
          <ac:spMkLst>
            <pc:docMk/>
            <pc:sldMk cId="2426174662" sldId="751"/>
            <ac:spMk id="2" creationId="{BD0CB1C0-C9FC-4828-A800-2134863446BC}"/>
          </ac:spMkLst>
        </pc:spChg>
        <pc:spChg chg="mod">
          <ac:chgData name="Miguel Angel Marin" userId="a7128fe76b4ad4d8" providerId="LiveId" clId="{9CF4C06F-526D-4E8A-B016-FDAFE50FDF60}" dt="2022-11-11T17:43:59.871" v="1792" actId="20577"/>
          <ac:spMkLst>
            <pc:docMk/>
            <pc:sldMk cId="2426174662" sldId="751"/>
            <ac:spMk id="3" creationId="{21CAE3AD-A5D5-971B-E5DD-08B036CCE57E}"/>
          </ac:spMkLst>
        </pc:spChg>
        <pc:spChg chg="add mod ord">
          <ac:chgData name="Miguel Angel Marin" userId="a7128fe76b4ad4d8" providerId="LiveId" clId="{9CF4C06F-526D-4E8A-B016-FDAFE50FDF60}" dt="2022-11-09T21:12:50.766" v="20" actId="167"/>
          <ac:spMkLst>
            <pc:docMk/>
            <pc:sldMk cId="2426174662" sldId="751"/>
            <ac:spMk id="4" creationId="{098804D5-1026-08FA-7348-323A181FAED1}"/>
          </ac:spMkLst>
        </pc:spChg>
        <pc:spChg chg="add mod">
          <ac:chgData name="Miguel Angel Marin" userId="a7128fe76b4ad4d8" providerId="LiveId" clId="{9CF4C06F-526D-4E8A-B016-FDAFE50FDF60}" dt="2022-11-09T21:16:12.421" v="64"/>
          <ac:spMkLst>
            <pc:docMk/>
            <pc:sldMk cId="2426174662" sldId="751"/>
            <ac:spMk id="5" creationId="{C765A576-FAFA-554C-025A-08506D7787F2}"/>
          </ac:spMkLst>
        </pc:spChg>
        <pc:spChg chg="del">
          <ac:chgData name="Miguel Angel Marin" userId="a7128fe76b4ad4d8" providerId="LiveId" clId="{9CF4C06F-526D-4E8A-B016-FDAFE50FDF60}" dt="2022-11-09T21:15:13.476" v="44" actId="478"/>
          <ac:spMkLst>
            <pc:docMk/>
            <pc:sldMk cId="2426174662" sldId="751"/>
            <ac:spMk id="53" creationId="{CDE69332-9DAD-43BE-AE8B-F43AE8009327}"/>
          </ac:spMkLst>
        </pc:spChg>
      </pc:sldChg>
      <pc:sldChg chg="addSp delSp modSp mod">
        <pc:chgData name="Miguel Angel Marin" userId="a7128fe76b4ad4d8" providerId="LiveId" clId="{9CF4C06F-526D-4E8A-B016-FDAFE50FDF60}" dt="2022-11-11T17:40:54.116" v="1782" actId="14100"/>
        <pc:sldMkLst>
          <pc:docMk/>
          <pc:sldMk cId="3465444647" sldId="752"/>
        </pc:sldMkLst>
        <pc:spChg chg="mod">
          <ac:chgData name="Miguel Angel Marin" userId="a7128fe76b4ad4d8" providerId="LiveId" clId="{9CF4C06F-526D-4E8A-B016-FDAFE50FDF60}" dt="2022-11-11T15:38:42.460" v="101" actId="6549"/>
          <ac:spMkLst>
            <pc:docMk/>
            <pc:sldMk cId="3465444647" sldId="752"/>
            <ac:spMk id="2" creationId="{BD0CB1C0-C9FC-4828-A800-2134863446BC}"/>
          </ac:spMkLst>
        </pc:spChg>
        <pc:spChg chg="mod">
          <ac:chgData name="Miguel Angel Marin" userId="a7128fe76b4ad4d8" providerId="LiveId" clId="{9CF4C06F-526D-4E8A-B016-FDAFE50FDF60}" dt="2022-11-11T17:40:54.116" v="1782" actId="14100"/>
          <ac:spMkLst>
            <pc:docMk/>
            <pc:sldMk cId="3465444647" sldId="752"/>
            <ac:spMk id="3" creationId="{21CAE3AD-A5D5-971B-E5DD-08B036CCE57E}"/>
          </ac:spMkLst>
        </pc:spChg>
        <pc:spChg chg="add mod ord">
          <ac:chgData name="Miguel Angel Marin" userId="a7128fe76b4ad4d8" providerId="LiveId" clId="{9CF4C06F-526D-4E8A-B016-FDAFE50FDF60}" dt="2022-11-09T21:12:56.639" v="22" actId="167"/>
          <ac:spMkLst>
            <pc:docMk/>
            <pc:sldMk cId="3465444647" sldId="752"/>
            <ac:spMk id="4" creationId="{331BB3A3-C22C-6E12-C938-B6931A5AB772}"/>
          </ac:spMkLst>
        </pc:spChg>
        <pc:spChg chg="add mod">
          <ac:chgData name="Miguel Angel Marin" userId="a7128fe76b4ad4d8" providerId="LiveId" clId="{9CF4C06F-526D-4E8A-B016-FDAFE50FDF60}" dt="2022-11-09T21:16:13.257" v="65"/>
          <ac:spMkLst>
            <pc:docMk/>
            <pc:sldMk cId="3465444647" sldId="752"/>
            <ac:spMk id="5" creationId="{CCEF8CE6-684B-8F53-397A-428154D3CEA4}"/>
          </ac:spMkLst>
        </pc:spChg>
        <pc:spChg chg="del">
          <ac:chgData name="Miguel Angel Marin" userId="a7128fe76b4ad4d8" providerId="LiveId" clId="{9CF4C06F-526D-4E8A-B016-FDAFE50FDF60}" dt="2022-11-09T21:15:16.615" v="45" actId="478"/>
          <ac:spMkLst>
            <pc:docMk/>
            <pc:sldMk cId="3465444647" sldId="752"/>
            <ac:spMk id="53" creationId="{CDE69332-9DAD-43BE-AE8B-F43AE8009327}"/>
          </ac:spMkLst>
        </pc:spChg>
      </pc:sldChg>
      <pc:sldChg chg="addSp delSp modSp mod">
        <pc:chgData name="Miguel Angel Marin" userId="a7128fe76b4ad4d8" providerId="LiveId" clId="{9CF4C06F-526D-4E8A-B016-FDAFE50FDF60}" dt="2022-11-11T15:36:57.277" v="85" actId="1076"/>
        <pc:sldMkLst>
          <pc:docMk/>
          <pc:sldMk cId="2166884874" sldId="753"/>
        </pc:sldMkLst>
        <pc:spChg chg="add mod">
          <ac:chgData name="Miguel Angel Marin" userId="a7128fe76b4ad4d8" providerId="LiveId" clId="{9CF4C06F-526D-4E8A-B016-FDAFE50FDF60}" dt="2022-11-09T21:12:28.020" v="14"/>
          <ac:spMkLst>
            <pc:docMk/>
            <pc:sldMk cId="2166884874" sldId="753"/>
            <ac:spMk id="3" creationId="{0E17C0C9-4E9A-1C7E-C6F6-1731A86207F3}"/>
          </ac:spMkLst>
        </pc:spChg>
        <pc:spChg chg="add mod">
          <ac:chgData name="Miguel Angel Marin" userId="a7128fe76b4ad4d8" providerId="LiveId" clId="{9CF4C06F-526D-4E8A-B016-FDAFE50FDF60}" dt="2022-11-09T21:16:08.739" v="60"/>
          <ac:spMkLst>
            <pc:docMk/>
            <pc:sldMk cId="2166884874" sldId="753"/>
            <ac:spMk id="5" creationId="{458C3D51-08FA-E0FD-1259-3A250D3FADCC}"/>
          </ac:spMkLst>
        </pc:spChg>
        <pc:spChg chg="del">
          <ac:chgData name="Miguel Angel Marin" userId="a7128fe76b4ad4d8" providerId="LiveId" clId="{9CF4C06F-526D-4E8A-B016-FDAFE50FDF60}" dt="2022-11-09T21:14:54.374" v="40" actId="478"/>
          <ac:spMkLst>
            <pc:docMk/>
            <pc:sldMk cId="2166884874" sldId="753"/>
            <ac:spMk id="53" creationId="{CDE69332-9DAD-43BE-AE8B-F43AE8009327}"/>
          </ac:spMkLst>
        </pc:spChg>
        <pc:graphicFrameChg chg="mod">
          <ac:chgData name="Miguel Angel Marin" userId="a7128fe76b4ad4d8" providerId="LiveId" clId="{9CF4C06F-526D-4E8A-B016-FDAFE50FDF60}" dt="2022-11-11T15:36:57.277" v="85" actId="1076"/>
          <ac:graphicFrameMkLst>
            <pc:docMk/>
            <pc:sldMk cId="2166884874" sldId="753"/>
            <ac:graphicFrameMk id="4" creationId="{437A7BF3-ED81-3EB7-C84F-9C386B421D0F}"/>
          </ac:graphicFrameMkLst>
        </pc:graphicFrameChg>
      </pc:sldChg>
      <pc:sldChg chg="addSp delSp modSp mod">
        <pc:chgData name="Miguel Angel Marin" userId="a7128fe76b4ad4d8" providerId="LiveId" clId="{9CF4C06F-526D-4E8A-B016-FDAFE50FDF60}" dt="2022-11-11T17:44:36.591" v="1794" actId="20577"/>
        <pc:sldMkLst>
          <pc:docMk/>
          <pc:sldMk cId="2045411112" sldId="754"/>
        </pc:sldMkLst>
        <pc:spChg chg="mod">
          <ac:chgData name="Miguel Angel Marin" userId="a7128fe76b4ad4d8" providerId="LiveId" clId="{9CF4C06F-526D-4E8A-B016-FDAFE50FDF60}" dt="2022-11-11T15:38:46.360" v="102" actId="6549"/>
          <ac:spMkLst>
            <pc:docMk/>
            <pc:sldMk cId="2045411112" sldId="754"/>
            <ac:spMk id="2" creationId="{BD0CB1C0-C9FC-4828-A800-2134863446BC}"/>
          </ac:spMkLst>
        </pc:spChg>
        <pc:spChg chg="mod">
          <ac:chgData name="Miguel Angel Marin" userId="a7128fe76b4ad4d8" providerId="LiveId" clId="{9CF4C06F-526D-4E8A-B016-FDAFE50FDF60}" dt="2022-11-11T17:44:36.591" v="1794" actId="20577"/>
          <ac:spMkLst>
            <pc:docMk/>
            <pc:sldMk cId="2045411112" sldId="754"/>
            <ac:spMk id="3" creationId="{21CAE3AD-A5D5-971B-E5DD-08B036CCE57E}"/>
          </ac:spMkLst>
        </pc:spChg>
        <pc:spChg chg="add mod ord">
          <ac:chgData name="Miguel Angel Marin" userId="a7128fe76b4ad4d8" providerId="LiveId" clId="{9CF4C06F-526D-4E8A-B016-FDAFE50FDF60}" dt="2022-11-09T21:13:03.329" v="24" actId="167"/>
          <ac:spMkLst>
            <pc:docMk/>
            <pc:sldMk cId="2045411112" sldId="754"/>
            <ac:spMk id="4" creationId="{C3CAC215-6CBA-C514-1315-DE63031ABA93}"/>
          </ac:spMkLst>
        </pc:spChg>
        <pc:spChg chg="add mod">
          <ac:chgData name="Miguel Angel Marin" userId="a7128fe76b4ad4d8" providerId="LiveId" clId="{9CF4C06F-526D-4E8A-B016-FDAFE50FDF60}" dt="2022-11-09T21:16:14.145" v="66"/>
          <ac:spMkLst>
            <pc:docMk/>
            <pc:sldMk cId="2045411112" sldId="754"/>
            <ac:spMk id="5" creationId="{A10B4411-8F26-E9D6-0F61-C81318CB61E2}"/>
          </ac:spMkLst>
        </pc:spChg>
        <pc:spChg chg="del">
          <ac:chgData name="Miguel Angel Marin" userId="a7128fe76b4ad4d8" providerId="LiveId" clId="{9CF4C06F-526D-4E8A-B016-FDAFE50FDF60}" dt="2022-11-09T21:15:19.683" v="46" actId="478"/>
          <ac:spMkLst>
            <pc:docMk/>
            <pc:sldMk cId="2045411112" sldId="754"/>
            <ac:spMk id="53" creationId="{CDE69332-9DAD-43BE-AE8B-F43AE8009327}"/>
          </ac:spMkLst>
        </pc:spChg>
      </pc:sldChg>
      <pc:sldChg chg="addSp delSp modSp mod">
        <pc:chgData name="Miguel Angel Marin" userId="a7128fe76b4ad4d8" providerId="LiveId" clId="{9CF4C06F-526D-4E8A-B016-FDAFE50FDF60}" dt="2022-11-11T17:45:00.139" v="1795" actId="207"/>
        <pc:sldMkLst>
          <pc:docMk/>
          <pc:sldMk cId="1642499331" sldId="755"/>
        </pc:sldMkLst>
        <pc:spChg chg="mod">
          <ac:chgData name="Miguel Angel Marin" userId="a7128fe76b4ad4d8" providerId="LiveId" clId="{9CF4C06F-526D-4E8A-B016-FDAFE50FDF60}" dt="2022-11-11T17:45:00.139" v="1795" actId="207"/>
          <ac:spMkLst>
            <pc:docMk/>
            <pc:sldMk cId="1642499331" sldId="755"/>
            <ac:spMk id="2" creationId="{BD0CB1C0-C9FC-4828-A800-2134863446BC}"/>
          </ac:spMkLst>
        </pc:spChg>
        <pc:spChg chg="add mod">
          <ac:chgData name="Miguel Angel Marin" userId="a7128fe76b4ad4d8" providerId="LiveId" clId="{9CF4C06F-526D-4E8A-B016-FDAFE50FDF60}" dt="2022-11-09T21:13:06.461" v="25"/>
          <ac:spMkLst>
            <pc:docMk/>
            <pc:sldMk cId="1642499331" sldId="755"/>
            <ac:spMk id="3" creationId="{F05DC7C7-B2D4-EF22-E195-76C0C33258F6}"/>
          </ac:spMkLst>
        </pc:spChg>
        <pc:spChg chg="add mod">
          <ac:chgData name="Miguel Angel Marin" userId="a7128fe76b4ad4d8" providerId="LiveId" clId="{9CF4C06F-526D-4E8A-B016-FDAFE50FDF60}" dt="2022-11-09T21:16:15.025" v="67"/>
          <ac:spMkLst>
            <pc:docMk/>
            <pc:sldMk cId="1642499331" sldId="755"/>
            <ac:spMk id="5" creationId="{9B5D6E37-110D-7C72-2503-F69D06299E14}"/>
          </ac:spMkLst>
        </pc:spChg>
        <pc:spChg chg="del">
          <ac:chgData name="Miguel Angel Marin" userId="a7128fe76b4ad4d8" providerId="LiveId" clId="{9CF4C06F-526D-4E8A-B016-FDAFE50FDF60}" dt="2022-11-09T21:15:22.473" v="47" actId="478"/>
          <ac:spMkLst>
            <pc:docMk/>
            <pc:sldMk cId="1642499331" sldId="755"/>
            <ac:spMk id="53" creationId="{CDE69332-9DAD-43BE-AE8B-F43AE8009327}"/>
          </ac:spMkLst>
        </pc:spChg>
        <pc:graphicFrameChg chg="mod">
          <ac:chgData name="Miguel Angel Marin" userId="a7128fe76b4ad4d8" providerId="LiveId" clId="{9CF4C06F-526D-4E8A-B016-FDAFE50FDF60}" dt="2022-11-09T21:19:05.006" v="80" actId="1076"/>
          <ac:graphicFrameMkLst>
            <pc:docMk/>
            <pc:sldMk cId="1642499331" sldId="755"/>
            <ac:graphicFrameMk id="4" creationId="{E7A56886-C23B-CFFC-E5B2-14B0F6DDADCF}"/>
          </ac:graphicFrameMkLst>
        </pc:graphicFrameChg>
      </pc:sldChg>
      <pc:sldChg chg="addSp delSp modSp mod">
        <pc:chgData name="Miguel Angel Marin" userId="a7128fe76b4ad4d8" providerId="LiveId" clId="{9CF4C06F-526D-4E8A-B016-FDAFE50FDF60}" dt="2022-11-09T21:16:16.159" v="68"/>
        <pc:sldMkLst>
          <pc:docMk/>
          <pc:sldMk cId="2582995272" sldId="756"/>
        </pc:sldMkLst>
        <pc:spChg chg="add mod">
          <ac:chgData name="Miguel Angel Marin" userId="a7128fe76b4ad4d8" providerId="LiveId" clId="{9CF4C06F-526D-4E8A-B016-FDAFE50FDF60}" dt="2022-11-09T21:13:08.963" v="26"/>
          <ac:spMkLst>
            <pc:docMk/>
            <pc:sldMk cId="2582995272" sldId="756"/>
            <ac:spMk id="3" creationId="{6254B81A-2C58-50BF-F67A-DF6DE1847348}"/>
          </ac:spMkLst>
        </pc:spChg>
        <pc:spChg chg="add mod">
          <ac:chgData name="Miguel Angel Marin" userId="a7128fe76b4ad4d8" providerId="LiveId" clId="{9CF4C06F-526D-4E8A-B016-FDAFE50FDF60}" dt="2022-11-09T21:16:16.159" v="68"/>
          <ac:spMkLst>
            <pc:docMk/>
            <pc:sldMk cId="2582995272" sldId="756"/>
            <ac:spMk id="4" creationId="{CF668A63-D509-9AC0-28A3-08CA429A35F0}"/>
          </ac:spMkLst>
        </pc:spChg>
        <pc:spChg chg="del">
          <ac:chgData name="Miguel Angel Marin" userId="a7128fe76b4ad4d8" providerId="LiveId" clId="{9CF4C06F-526D-4E8A-B016-FDAFE50FDF60}" dt="2022-11-09T21:15:25.651" v="48" actId="478"/>
          <ac:spMkLst>
            <pc:docMk/>
            <pc:sldMk cId="2582995272" sldId="756"/>
            <ac:spMk id="53" creationId="{CDE69332-9DAD-43BE-AE8B-F43AE8009327}"/>
          </ac:spMkLst>
        </pc:spChg>
      </pc:sldChg>
      <pc:sldChg chg="addSp modSp del">
        <pc:chgData name="Miguel Angel Marin" userId="a7128fe76b4ad4d8" providerId="LiveId" clId="{9CF4C06F-526D-4E8A-B016-FDAFE50FDF60}" dt="2022-11-09T21:14:39.765" v="37" actId="47"/>
        <pc:sldMkLst>
          <pc:docMk/>
          <pc:sldMk cId="1405289892" sldId="760"/>
        </pc:sldMkLst>
        <pc:spChg chg="add mod">
          <ac:chgData name="Miguel Angel Marin" userId="a7128fe76b4ad4d8" providerId="LiveId" clId="{9CF4C06F-526D-4E8A-B016-FDAFE50FDF60}" dt="2022-11-09T21:11:33.585" v="7"/>
          <ac:spMkLst>
            <pc:docMk/>
            <pc:sldMk cId="1405289892" sldId="760"/>
            <ac:spMk id="3" creationId="{11DAA66E-97B5-174C-58D4-EEBDE7B0FB5E}"/>
          </ac:spMkLst>
        </pc:spChg>
      </pc:sldChg>
      <pc:sldChg chg="addSp delSp modSp mod">
        <pc:chgData name="Miguel Angel Marin" userId="a7128fe76b4ad4d8" providerId="LiveId" clId="{9CF4C06F-526D-4E8A-B016-FDAFE50FDF60}" dt="2022-11-11T17:45:58.868" v="1809" actId="20577"/>
        <pc:sldMkLst>
          <pc:docMk/>
          <pc:sldMk cId="2604491014" sldId="761"/>
        </pc:sldMkLst>
        <pc:spChg chg="mod">
          <ac:chgData name="Miguel Angel Marin" userId="a7128fe76b4ad4d8" providerId="LiveId" clId="{9CF4C06F-526D-4E8A-B016-FDAFE50FDF60}" dt="2022-11-11T17:45:58.868" v="1809" actId="20577"/>
          <ac:spMkLst>
            <pc:docMk/>
            <pc:sldMk cId="2604491014" sldId="761"/>
            <ac:spMk id="2" creationId="{BD0CB1C0-C9FC-4828-A800-2134863446BC}"/>
          </ac:spMkLst>
        </pc:spChg>
        <pc:spChg chg="add mod">
          <ac:chgData name="Miguel Angel Marin" userId="a7128fe76b4ad4d8" providerId="LiveId" clId="{9CF4C06F-526D-4E8A-B016-FDAFE50FDF60}" dt="2022-11-09T21:11:26.097" v="4"/>
          <ac:spMkLst>
            <pc:docMk/>
            <pc:sldMk cId="2604491014" sldId="761"/>
            <ac:spMk id="3" creationId="{3B6F8490-B35B-8280-8ACC-5951DE7ACC85}"/>
          </ac:spMkLst>
        </pc:spChg>
        <pc:spChg chg="add mod">
          <ac:chgData name="Miguel Angel Marin" userId="a7128fe76b4ad4d8" providerId="LiveId" clId="{9CF4C06F-526D-4E8A-B016-FDAFE50FDF60}" dt="2022-11-09T21:16:03.047" v="55"/>
          <ac:spMkLst>
            <pc:docMk/>
            <pc:sldMk cId="2604491014" sldId="761"/>
            <ac:spMk id="5" creationId="{9A13564E-3352-F7A5-F24C-AF9102568DED}"/>
          </ac:spMkLst>
        </pc:spChg>
        <pc:spChg chg="mod">
          <ac:chgData name="Miguel Angel Marin" userId="a7128fe76b4ad4d8" providerId="LiveId" clId="{9CF4C06F-526D-4E8A-B016-FDAFE50FDF60}" dt="2022-11-11T17:38:41.769" v="1767" actId="1076"/>
          <ac:spMkLst>
            <pc:docMk/>
            <pc:sldMk cId="2604491014" sldId="761"/>
            <ac:spMk id="16" creationId="{18A12690-0E1C-B873-F987-8A043BDE65AB}"/>
          </ac:spMkLst>
        </pc:spChg>
        <pc:spChg chg="del">
          <ac:chgData name="Miguel Angel Marin" userId="a7128fe76b4ad4d8" providerId="LiveId" clId="{9CF4C06F-526D-4E8A-B016-FDAFE50FDF60}" dt="2022-11-09T21:14:27.196" v="34" actId="478"/>
          <ac:spMkLst>
            <pc:docMk/>
            <pc:sldMk cId="2604491014" sldId="761"/>
            <ac:spMk id="53" creationId="{CDE69332-9DAD-43BE-AE8B-F43AE8009327}"/>
          </ac:spMkLst>
        </pc:spChg>
      </pc:sldChg>
      <pc:sldChg chg="addSp delSp modSp mod">
        <pc:chgData name="Miguel Angel Marin" userId="a7128fe76b4ad4d8" providerId="LiveId" clId="{9CF4C06F-526D-4E8A-B016-FDAFE50FDF60}" dt="2022-11-09T21:19:18.380" v="82" actId="1076"/>
        <pc:sldMkLst>
          <pc:docMk/>
          <pc:sldMk cId="1470872898" sldId="762"/>
        </pc:sldMkLst>
        <pc:spChg chg="add mod">
          <ac:chgData name="Miguel Angel Marin" userId="a7128fe76b4ad4d8" providerId="LiveId" clId="{9CF4C06F-526D-4E8A-B016-FDAFE50FDF60}" dt="2022-11-09T21:13:11.539" v="27"/>
          <ac:spMkLst>
            <pc:docMk/>
            <pc:sldMk cId="1470872898" sldId="762"/>
            <ac:spMk id="3" creationId="{1048D7C6-E9FC-E12E-E07C-9AA49C873D7C}"/>
          </ac:spMkLst>
        </pc:spChg>
        <pc:spChg chg="add mod">
          <ac:chgData name="Miguel Angel Marin" userId="a7128fe76b4ad4d8" providerId="LiveId" clId="{9CF4C06F-526D-4E8A-B016-FDAFE50FDF60}" dt="2022-11-09T21:16:18.291" v="69"/>
          <ac:spMkLst>
            <pc:docMk/>
            <pc:sldMk cId="1470872898" sldId="762"/>
            <ac:spMk id="5" creationId="{9F6A8D13-4DA1-272F-FEB2-57ADBFA6FD24}"/>
          </ac:spMkLst>
        </pc:spChg>
        <pc:spChg chg="del">
          <ac:chgData name="Miguel Angel Marin" userId="a7128fe76b4ad4d8" providerId="LiveId" clId="{9CF4C06F-526D-4E8A-B016-FDAFE50FDF60}" dt="2022-11-09T21:15:28.625" v="49" actId="478"/>
          <ac:spMkLst>
            <pc:docMk/>
            <pc:sldMk cId="1470872898" sldId="762"/>
            <ac:spMk id="53" creationId="{CDE69332-9DAD-43BE-AE8B-F43AE8009327}"/>
          </ac:spMkLst>
        </pc:spChg>
        <pc:picChg chg="mod">
          <ac:chgData name="Miguel Angel Marin" userId="a7128fe76b4ad4d8" providerId="LiveId" clId="{9CF4C06F-526D-4E8A-B016-FDAFE50FDF60}" dt="2022-11-09T21:19:18.380" v="82" actId="1076"/>
          <ac:picMkLst>
            <pc:docMk/>
            <pc:sldMk cId="1470872898" sldId="762"/>
            <ac:picMk id="4" creationId="{D05D06A9-67FC-97F3-8582-3FD1E1889349}"/>
          </ac:picMkLst>
        </pc:picChg>
      </pc:sldChg>
      <pc:sldChg chg="addSp delSp modSp mod">
        <pc:chgData name="Miguel Angel Marin" userId="a7128fe76b4ad4d8" providerId="LiveId" clId="{9CF4C06F-526D-4E8A-B016-FDAFE50FDF60}" dt="2022-11-09T21:16:19.527" v="70"/>
        <pc:sldMkLst>
          <pc:docMk/>
          <pc:sldMk cId="3201024680" sldId="764"/>
        </pc:sldMkLst>
        <pc:spChg chg="add mod">
          <ac:chgData name="Miguel Angel Marin" userId="a7128fe76b4ad4d8" providerId="LiveId" clId="{9CF4C06F-526D-4E8A-B016-FDAFE50FDF60}" dt="2022-11-09T21:13:14.798" v="28"/>
          <ac:spMkLst>
            <pc:docMk/>
            <pc:sldMk cId="3201024680" sldId="764"/>
            <ac:spMk id="3" creationId="{212A5D3D-84D2-7183-50A0-031B12D74E22}"/>
          </ac:spMkLst>
        </pc:spChg>
        <pc:spChg chg="add mod">
          <ac:chgData name="Miguel Angel Marin" userId="a7128fe76b4ad4d8" providerId="LiveId" clId="{9CF4C06F-526D-4E8A-B016-FDAFE50FDF60}" dt="2022-11-09T21:16:19.527" v="70"/>
          <ac:spMkLst>
            <pc:docMk/>
            <pc:sldMk cId="3201024680" sldId="764"/>
            <ac:spMk id="4" creationId="{9564FD06-70A8-4C9E-3993-E65F38C4C73F}"/>
          </ac:spMkLst>
        </pc:spChg>
        <pc:spChg chg="del">
          <ac:chgData name="Miguel Angel Marin" userId="a7128fe76b4ad4d8" providerId="LiveId" clId="{9CF4C06F-526D-4E8A-B016-FDAFE50FDF60}" dt="2022-11-09T21:15:31.590" v="50" actId="478"/>
          <ac:spMkLst>
            <pc:docMk/>
            <pc:sldMk cId="3201024680" sldId="764"/>
            <ac:spMk id="53" creationId="{CDE69332-9DAD-43BE-AE8B-F43AE800932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7CE405-0578-41EE-A3E7-F92D60372B1A}"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ES"/>
        </a:p>
      </dgm:t>
    </dgm:pt>
    <dgm:pt modelId="{1943B06C-4A6F-40F2-BD24-F23A9AA89124}" type="pres">
      <dgm:prSet presAssocID="{347CE405-0578-41EE-A3E7-F92D60372B1A}" presName="cycle" presStyleCnt="0">
        <dgm:presLayoutVars>
          <dgm:dir/>
          <dgm:resizeHandles val="exact"/>
        </dgm:presLayoutVars>
      </dgm:prSet>
      <dgm:spPr/>
    </dgm:pt>
  </dgm:ptLst>
  <dgm:cxnLst>
    <dgm:cxn modelId="{831E4CE7-445B-46D5-BD60-DF9BD7232D24}" type="presOf" srcId="{347CE405-0578-41EE-A3E7-F92D60372B1A}" destId="{1943B06C-4A6F-40F2-BD24-F23A9AA89124}" srcOrd="0" destOrd="0" presId="urn:microsoft.com/office/officeart/2005/8/layout/cycle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FD35D7-A2F8-468B-B5E4-82835D844712}"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s-ES"/>
        </a:p>
      </dgm:t>
    </dgm:pt>
    <dgm:pt modelId="{733400A0-2661-4A0B-AC03-64F42A385AF2}">
      <dgm:prSet phldrT="[Texto]"/>
      <dgm:spPr/>
      <dgm:t>
        <a:bodyPr/>
        <a:lstStyle/>
        <a:p>
          <a:r>
            <a:rPr lang="es-ES" dirty="0"/>
            <a:t>Negocio</a:t>
          </a:r>
        </a:p>
      </dgm:t>
    </dgm:pt>
    <dgm:pt modelId="{F647C62C-2000-453F-9E54-FBF4ED10D07D}" type="parTrans" cxnId="{4ED99A86-386D-4EBC-A7D6-16A083534130}">
      <dgm:prSet/>
      <dgm:spPr/>
      <dgm:t>
        <a:bodyPr/>
        <a:lstStyle/>
        <a:p>
          <a:endParaRPr lang="es-ES"/>
        </a:p>
      </dgm:t>
    </dgm:pt>
    <dgm:pt modelId="{CE107000-BE38-4381-AA30-D91C1621511B}" type="sibTrans" cxnId="{4ED99A86-386D-4EBC-A7D6-16A083534130}">
      <dgm:prSet/>
      <dgm:spPr/>
      <dgm:t>
        <a:bodyPr/>
        <a:lstStyle/>
        <a:p>
          <a:endParaRPr lang="es-ES"/>
        </a:p>
      </dgm:t>
    </dgm:pt>
    <dgm:pt modelId="{3CD7A3F3-712E-4105-9D2C-6D93779FAAD0}">
      <dgm:prSet phldrT="[Texto]"/>
      <dgm:spPr/>
      <dgm:t>
        <a:bodyPr/>
        <a:lstStyle/>
        <a:p>
          <a:r>
            <a:rPr lang="es-ES" dirty="0"/>
            <a:t>QAs</a:t>
          </a:r>
        </a:p>
      </dgm:t>
    </dgm:pt>
    <dgm:pt modelId="{CD1ACC55-6D1D-4EA1-B849-A8023BC6F53C}" type="parTrans" cxnId="{FC53B369-598F-425C-8BE4-131F472A3C13}">
      <dgm:prSet/>
      <dgm:spPr/>
      <dgm:t>
        <a:bodyPr/>
        <a:lstStyle/>
        <a:p>
          <a:endParaRPr lang="es-ES"/>
        </a:p>
      </dgm:t>
    </dgm:pt>
    <dgm:pt modelId="{ED7BD5CB-2453-4A8B-B32B-D2DF35E82971}" type="sibTrans" cxnId="{FC53B369-598F-425C-8BE4-131F472A3C13}">
      <dgm:prSet/>
      <dgm:spPr/>
      <dgm:t>
        <a:bodyPr/>
        <a:lstStyle/>
        <a:p>
          <a:endParaRPr lang="es-ES"/>
        </a:p>
      </dgm:t>
    </dgm:pt>
    <dgm:pt modelId="{8AA43065-76BA-4F6F-8905-055BBB0D7CBB}">
      <dgm:prSet phldrT="[Texto]"/>
      <dgm:spPr/>
      <dgm:t>
        <a:bodyPr/>
        <a:lstStyle/>
        <a:p>
          <a:r>
            <a:rPr lang="es-ES" dirty="0"/>
            <a:t>DevOps</a:t>
          </a:r>
        </a:p>
      </dgm:t>
    </dgm:pt>
    <dgm:pt modelId="{500935E3-E8D1-4F58-9F3E-9FDF5BCCF9F6}" type="parTrans" cxnId="{85C591FA-3466-4F2D-BCCF-2BA9D36437F5}">
      <dgm:prSet/>
      <dgm:spPr/>
      <dgm:t>
        <a:bodyPr/>
        <a:lstStyle/>
        <a:p>
          <a:endParaRPr lang="es-ES"/>
        </a:p>
      </dgm:t>
    </dgm:pt>
    <dgm:pt modelId="{ECF08606-736A-4483-9B0A-242636516137}" type="sibTrans" cxnId="{85C591FA-3466-4F2D-BCCF-2BA9D36437F5}">
      <dgm:prSet/>
      <dgm:spPr/>
      <dgm:t>
        <a:bodyPr/>
        <a:lstStyle/>
        <a:p>
          <a:endParaRPr lang="es-ES"/>
        </a:p>
      </dgm:t>
    </dgm:pt>
    <dgm:pt modelId="{E90801E5-F642-4D73-9EC4-AA2869AF6A02}">
      <dgm:prSet phldrT="[Texto]"/>
      <dgm:spPr/>
      <dgm:t>
        <a:bodyPr/>
        <a:lstStyle/>
        <a:p>
          <a:r>
            <a:rPr lang="es-ES" dirty="0"/>
            <a:t>Devs</a:t>
          </a:r>
        </a:p>
      </dgm:t>
    </dgm:pt>
    <dgm:pt modelId="{D43014A2-B4EE-4E3C-88DF-E75EE9EC5895}" type="parTrans" cxnId="{A879C60D-3AE0-4B85-A61A-2FC827010C97}">
      <dgm:prSet/>
      <dgm:spPr/>
      <dgm:t>
        <a:bodyPr/>
        <a:lstStyle/>
        <a:p>
          <a:endParaRPr lang="es-ES"/>
        </a:p>
      </dgm:t>
    </dgm:pt>
    <dgm:pt modelId="{E3CD9CBD-F89A-4FB2-98F8-7048DD149FED}" type="sibTrans" cxnId="{A879C60D-3AE0-4B85-A61A-2FC827010C97}">
      <dgm:prSet/>
      <dgm:spPr/>
      <dgm:t>
        <a:bodyPr/>
        <a:lstStyle/>
        <a:p>
          <a:endParaRPr lang="es-ES"/>
        </a:p>
      </dgm:t>
    </dgm:pt>
    <dgm:pt modelId="{1D4F3AAB-AD93-4A0B-A320-E1D3A0789FC3}" type="pres">
      <dgm:prSet presAssocID="{12FD35D7-A2F8-468B-B5E4-82835D844712}" presName="cycle" presStyleCnt="0">
        <dgm:presLayoutVars>
          <dgm:dir/>
          <dgm:resizeHandles val="exact"/>
        </dgm:presLayoutVars>
      </dgm:prSet>
      <dgm:spPr/>
    </dgm:pt>
    <dgm:pt modelId="{5576208C-2248-4099-8A73-6CD6E65BD5A7}" type="pres">
      <dgm:prSet presAssocID="{733400A0-2661-4A0B-AC03-64F42A385AF2}" presName="node" presStyleLbl="node1" presStyleIdx="0" presStyleCnt="4">
        <dgm:presLayoutVars>
          <dgm:bulletEnabled val="1"/>
        </dgm:presLayoutVars>
      </dgm:prSet>
      <dgm:spPr/>
    </dgm:pt>
    <dgm:pt modelId="{C709203B-D7D4-4891-970E-9102C41C6407}" type="pres">
      <dgm:prSet presAssocID="{733400A0-2661-4A0B-AC03-64F42A385AF2}" presName="spNode" presStyleCnt="0"/>
      <dgm:spPr/>
    </dgm:pt>
    <dgm:pt modelId="{6F14F8A5-F90B-438D-A6D3-FFDB982FF147}" type="pres">
      <dgm:prSet presAssocID="{CE107000-BE38-4381-AA30-D91C1621511B}" presName="sibTrans" presStyleLbl="sibTrans1D1" presStyleIdx="0" presStyleCnt="4"/>
      <dgm:spPr/>
    </dgm:pt>
    <dgm:pt modelId="{9F03A43A-3BCF-4475-B0B4-C5ED1A33E3BC}" type="pres">
      <dgm:prSet presAssocID="{3CD7A3F3-712E-4105-9D2C-6D93779FAAD0}" presName="node" presStyleLbl="node1" presStyleIdx="1" presStyleCnt="4">
        <dgm:presLayoutVars>
          <dgm:bulletEnabled val="1"/>
        </dgm:presLayoutVars>
      </dgm:prSet>
      <dgm:spPr/>
    </dgm:pt>
    <dgm:pt modelId="{EA1F294A-5078-4455-8A14-6430149F6EE6}" type="pres">
      <dgm:prSet presAssocID="{3CD7A3F3-712E-4105-9D2C-6D93779FAAD0}" presName="spNode" presStyleCnt="0"/>
      <dgm:spPr/>
    </dgm:pt>
    <dgm:pt modelId="{FDB04EEC-D2F5-4191-BFF3-B8663A44762B}" type="pres">
      <dgm:prSet presAssocID="{ED7BD5CB-2453-4A8B-B32B-D2DF35E82971}" presName="sibTrans" presStyleLbl="sibTrans1D1" presStyleIdx="1" presStyleCnt="4"/>
      <dgm:spPr/>
    </dgm:pt>
    <dgm:pt modelId="{E0200A9A-930B-4444-A5DA-CF2213A7A83A}" type="pres">
      <dgm:prSet presAssocID="{8AA43065-76BA-4F6F-8905-055BBB0D7CBB}" presName="node" presStyleLbl="node1" presStyleIdx="2" presStyleCnt="4">
        <dgm:presLayoutVars>
          <dgm:bulletEnabled val="1"/>
        </dgm:presLayoutVars>
      </dgm:prSet>
      <dgm:spPr/>
    </dgm:pt>
    <dgm:pt modelId="{F3B00036-FB30-4ECB-8B88-DD9AAF8DAF22}" type="pres">
      <dgm:prSet presAssocID="{8AA43065-76BA-4F6F-8905-055BBB0D7CBB}" presName="spNode" presStyleCnt="0"/>
      <dgm:spPr/>
    </dgm:pt>
    <dgm:pt modelId="{1B8F28FE-7306-4481-BE18-4B76BC187517}" type="pres">
      <dgm:prSet presAssocID="{ECF08606-736A-4483-9B0A-242636516137}" presName="sibTrans" presStyleLbl="sibTrans1D1" presStyleIdx="2" presStyleCnt="4"/>
      <dgm:spPr/>
    </dgm:pt>
    <dgm:pt modelId="{95202A90-A05F-4E81-BA0B-C0BF4E31FA8B}" type="pres">
      <dgm:prSet presAssocID="{E90801E5-F642-4D73-9EC4-AA2869AF6A02}" presName="node" presStyleLbl="node1" presStyleIdx="3" presStyleCnt="4">
        <dgm:presLayoutVars>
          <dgm:bulletEnabled val="1"/>
        </dgm:presLayoutVars>
      </dgm:prSet>
      <dgm:spPr/>
    </dgm:pt>
    <dgm:pt modelId="{EC66B496-A4EE-4FAE-A71C-38FA69121163}" type="pres">
      <dgm:prSet presAssocID="{E90801E5-F642-4D73-9EC4-AA2869AF6A02}" presName="spNode" presStyleCnt="0"/>
      <dgm:spPr/>
    </dgm:pt>
    <dgm:pt modelId="{F6FA8F5B-67C2-4ECF-BC88-13439ED57A8C}" type="pres">
      <dgm:prSet presAssocID="{E3CD9CBD-F89A-4FB2-98F8-7048DD149FED}" presName="sibTrans" presStyleLbl="sibTrans1D1" presStyleIdx="3" presStyleCnt="4"/>
      <dgm:spPr/>
    </dgm:pt>
  </dgm:ptLst>
  <dgm:cxnLst>
    <dgm:cxn modelId="{A879C60D-3AE0-4B85-A61A-2FC827010C97}" srcId="{12FD35D7-A2F8-468B-B5E4-82835D844712}" destId="{E90801E5-F642-4D73-9EC4-AA2869AF6A02}" srcOrd="3" destOrd="0" parTransId="{D43014A2-B4EE-4E3C-88DF-E75EE9EC5895}" sibTransId="{E3CD9CBD-F89A-4FB2-98F8-7048DD149FED}"/>
    <dgm:cxn modelId="{28D6A928-81C3-4A1A-BA71-EE9478118DE8}" type="presOf" srcId="{3CD7A3F3-712E-4105-9D2C-6D93779FAAD0}" destId="{9F03A43A-3BCF-4475-B0B4-C5ED1A33E3BC}" srcOrd="0" destOrd="0" presId="urn:microsoft.com/office/officeart/2005/8/layout/cycle6"/>
    <dgm:cxn modelId="{A9A7D542-2620-4DE0-A111-EB5DDE5F7269}" type="presOf" srcId="{CE107000-BE38-4381-AA30-D91C1621511B}" destId="{6F14F8A5-F90B-438D-A6D3-FFDB982FF147}" srcOrd="0" destOrd="0" presId="urn:microsoft.com/office/officeart/2005/8/layout/cycle6"/>
    <dgm:cxn modelId="{FC53B369-598F-425C-8BE4-131F472A3C13}" srcId="{12FD35D7-A2F8-468B-B5E4-82835D844712}" destId="{3CD7A3F3-712E-4105-9D2C-6D93779FAAD0}" srcOrd="1" destOrd="0" parTransId="{CD1ACC55-6D1D-4EA1-B849-A8023BC6F53C}" sibTransId="{ED7BD5CB-2453-4A8B-B32B-D2DF35E82971}"/>
    <dgm:cxn modelId="{8E23AA51-785E-47FB-AA98-8EF30BE5A93F}" type="presOf" srcId="{12FD35D7-A2F8-468B-B5E4-82835D844712}" destId="{1D4F3AAB-AD93-4A0B-A320-E1D3A0789FC3}" srcOrd="0" destOrd="0" presId="urn:microsoft.com/office/officeart/2005/8/layout/cycle6"/>
    <dgm:cxn modelId="{11A9B773-54ED-4EF9-9F54-4AEA826D487D}" type="presOf" srcId="{E3CD9CBD-F89A-4FB2-98F8-7048DD149FED}" destId="{F6FA8F5B-67C2-4ECF-BC88-13439ED57A8C}" srcOrd="0" destOrd="0" presId="urn:microsoft.com/office/officeart/2005/8/layout/cycle6"/>
    <dgm:cxn modelId="{4ED99A86-386D-4EBC-A7D6-16A083534130}" srcId="{12FD35D7-A2F8-468B-B5E4-82835D844712}" destId="{733400A0-2661-4A0B-AC03-64F42A385AF2}" srcOrd="0" destOrd="0" parTransId="{F647C62C-2000-453F-9E54-FBF4ED10D07D}" sibTransId="{CE107000-BE38-4381-AA30-D91C1621511B}"/>
    <dgm:cxn modelId="{2E93869A-CD9B-4BF1-8687-6A3A0516D2DE}" type="presOf" srcId="{8AA43065-76BA-4F6F-8905-055BBB0D7CBB}" destId="{E0200A9A-930B-4444-A5DA-CF2213A7A83A}" srcOrd="0" destOrd="0" presId="urn:microsoft.com/office/officeart/2005/8/layout/cycle6"/>
    <dgm:cxn modelId="{D4B84E9E-3F6A-4609-936D-E313E8D492A0}" type="presOf" srcId="{E90801E5-F642-4D73-9EC4-AA2869AF6A02}" destId="{95202A90-A05F-4E81-BA0B-C0BF4E31FA8B}" srcOrd="0" destOrd="0" presId="urn:microsoft.com/office/officeart/2005/8/layout/cycle6"/>
    <dgm:cxn modelId="{141A26BC-2240-454D-9489-BAAA412CA43D}" type="presOf" srcId="{ECF08606-736A-4483-9B0A-242636516137}" destId="{1B8F28FE-7306-4481-BE18-4B76BC187517}" srcOrd="0" destOrd="0" presId="urn:microsoft.com/office/officeart/2005/8/layout/cycle6"/>
    <dgm:cxn modelId="{68B065C2-91E6-440D-AA11-FC72349B7B27}" type="presOf" srcId="{733400A0-2661-4A0B-AC03-64F42A385AF2}" destId="{5576208C-2248-4099-8A73-6CD6E65BD5A7}" srcOrd="0" destOrd="0" presId="urn:microsoft.com/office/officeart/2005/8/layout/cycle6"/>
    <dgm:cxn modelId="{D86209C9-2CCE-4D73-A23F-7A1E1A371A57}" type="presOf" srcId="{ED7BD5CB-2453-4A8B-B32B-D2DF35E82971}" destId="{FDB04EEC-D2F5-4191-BFF3-B8663A44762B}" srcOrd="0" destOrd="0" presId="urn:microsoft.com/office/officeart/2005/8/layout/cycle6"/>
    <dgm:cxn modelId="{85C591FA-3466-4F2D-BCCF-2BA9D36437F5}" srcId="{12FD35D7-A2F8-468B-B5E4-82835D844712}" destId="{8AA43065-76BA-4F6F-8905-055BBB0D7CBB}" srcOrd="2" destOrd="0" parTransId="{500935E3-E8D1-4F58-9F3E-9FDF5BCCF9F6}" sibTransId="{ECF08606-736A-4483-9B0A-242636516137}"/>
    <dgm:cxn modelId="{4F85880C-8ED2-4513-8C80-5C2909BF8350}" type="presParOf" srcId="{1D4F3AAB-AD93-4A0B-A320-E1D3A0789FC3}" destId="{5576208C-2248-4099-8A73-6CD6E65BD5A7}" srcOrd="0" destOrd="0" presId="urn:microsoft.com/office/officeart/2005/8/layout/cycle6"/>
    <dgm:cxn modelId="{A6B10268-4CC3-44F7-8A48-61EC812BE6BE}" type="presParOf" srcId="{1D4F3AAB-AD93-4A0B-A320-E1D3A0789FC3}" destId="{C709203B-D7D4-4891-970E-9102C41C6407}" srcOrd="1" destOrd="0" presId="urn:microsoft.com/office/officeart/2005/8/layout/cycle6"/>
    <dgm:cxn modelId="{85EDF076-2A6C-4CF0-AB1E-567D15241F6C}" type="presParOf" srcId="{1D4F3AAB-AD93-4A0B-A320-E1D3A0789FC3}" destId="{6F14F8A5-F90B-438D-A6D3-FFDB982FF147}" srcOrd="2" destOrd="0" presId="urn:microsoft.com/office/officeart/2005/8/layout/cycle6"/>
    <dgm:cxn modelId="{58B2C80B-2AE9-4BC1-8E9C-C2A1EB43F013}" type="presParOf" srcId="{1D4F3AAB-AD93-4A0B-A320-E1D3A0789FC3}" destId="{9F03A43A-3BCF-4475-B0B4-C5ED1A33E3BC}" srcOrd="3" destOrd="0" presId="urn:microsoft.com/office/officeart/2005/8/layout/cycle6"/>
    <dgm:cxn modelId="{0A258B77-C399-41B3-BA24-15E255BAAB1B}" type="presParOf" srcId="{1D4F3AAB-AD93-4A0B-A320-E1D3A0789FC3}" destId="{EA1F294A-5078-4455-8A14-6430149F6EE6}" srcOrd="4" destOrd="0" presId="urn:microsoft.com/office/officeart/2005/8/layout/cycle6"/>
    <dgm:cxn modelId="{740C60BE-FB9B-460E-8107-29A30A5A3FE8}" type="presParOf" srcId="{1D4F3AAB-AD93-4A0B-A320-E1D3A0789FC3}" destId="{FDB04EEC-D2F5-4191-BFF3-B8663A44762B}" srcOrd="5" destOrd="0" presId="urn:microsoft.com/office/officeart/2005/8/layout/cycle6"/>
    <dgm:cxn modelId="{7A1EF656-95E2-4379-AFA6-6F278067C094}" type="presParOf" srcId="{1D4F3AAB-AD93-4A0B-A320-E1D3A0789FC3}" destId="{E0200A9A-930B-4444-A5DA-CF2213A7A83A}" srcOrd="6" destOrd="0" presId="urn:microsoft.com/office/officeart/2005/8/layout/cycle6"/>
    <dgm:cxn modelId="{FD0C55A4-D784-4343-90BE-EF99F7BB7DD5}" type="presParOf" srcId="{1D4F3AAB-AD93-4A0B-A320-E1D3A0789FC3}" destId="{F3B00036-FB30-4ECB-8B88-DD9AAF8DAF22}" srcOrd="7" destOrd="0" presId="urn:microsoft.com/office/officeart/2005/8/layout/cycle6"/>
    <dgm:cxn modelId="{D3777A95-9A6B-4C3B-A582-E2ADD550F07E}" type="presParOf" srcId="{1D4F3AAB-AD93-4A0B-A320-E1D3A0789FC3}" destId="{1B8F28FE-7306-4481-BE18-4B76BC187517}" srcOrd="8" destOrd="0" presId="urn:microsoft.com/office/officeart/2005/8/layout/cycle6"/>
    <dgm:cxn modelId="{2F87763F-B780-4329-978D-072B3D7E19F2}" type="presParOf" srcId="{1D4F3AAB-AD93-4A0B-A320-E1D3A0789FC3}" destId="{95202A90-A05F-4E81-BA0B-C0BF4E31FA8B}" srcOrd="9" destOrd="0" presId="urn:microsoft.com/office/officeart/2005/8/layout/cycle6"/>
    <dgm:cxn modelId="{B31C0125-3224-41B2-8B8C-262C48AB8A1E}" type="presParOf" srcId="{1D4F3AAB-AD93-4A0B-A320-E1D3A0789FC3}" destId="{EC66B496-A4EE-4FAE-A71C-38FA69121163}" srcOrd="10" destOrd="0" presId="urn:microsoft.com/office/officeart/2005/8/layout/cycle6"/>
    <dgm:cxn modelId="{7B672595-0344-4863-97BC-D9C50798B474}" type="presParOf" srcId="{1D4F3AAB-AD93-4A0B-A320-E1D3A0789FC3}" destId="{F6FA8F5B-67C2-4ECF-BC88-13439ED57A8C}" srcOrd="11" destOrd="0" presId="urn:microsoft.com/office/officeart/2005/8/layout/cycle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D82202-68C9-46E1-9E2D-23A22ADCA92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ES"/>
        </a:p>
      </dgm:t>
    </dgm:pt>
    <dgm:pt modelId="{F8F8E8AF-D6C9-4505-A56B-36AA996CC9F1}">
      <dgm:prSet phldrT="[Texto]"/>
      <dgm:spPr/>
      <dgm:t>
        <a:bodyPr/>
        <a:lstStyle/>
        <a:p>
          <a:r>
            <a:rPr lang="es-ES" dirty="0"/>
            <a:t>Feature</a:t>
          </a:r>
        </a:p>
      </dgm:t>
    </dgm:pt>
    <dgm:pt modelId="{F02ACFCA-C812-4FCC-B543-938A13B54BDE}" type="parTrans" cxnId="{CE8F2AB9-D258-480A-8E0A-B16C493AEB6C}">
      <dgm:prSet/>
      <dgm:spPr/>
      <dgm:t>
        <a:bodyPr/>
        <a:lstStyle/>
        <a:p>
          <a:endParaRPr lang="es-ES"/>
        </a:p>
      </dgm:t>
    </dgm:pt>
    <dgm:pt modelId="{5EFAC5E1-E795-490D-ADD6-BEF74A268FCF}" type="sibTrans" cxnId="{CE8F2AB9-D258-480A-8E0A-B16C493AEB6C}">
      <dgm:prSet/>
      <dgm:spPr/>
      <dgm:t>
        <a:bodyPr/>
        <a:lstStyle/>
        <a:p>
          <a:endParaRPr lang="es-ES"/>
        </a:p>
      </dgm:t>
    </dgm:pt>
    <dgm:pt modelId="{9FF77028-C531-4CBF-AAA5-5D188A0EB194}">
      <dgm:prSet phldrT="[Texto]"/>
      <dgm:spPr/>
      <dgm:t>
        <a:bodyPr/>
        <a:lstStyle/>
        <a:p>
          <a:r>
            <a:rPr lang="es-ES" dirty="0"/>
            <a:t>Scenarios (Outline)</a:t>
          </a:r>
        </a:p>
      </dgm:t>
    </dgm:pt>
    <dgm:pt modelId="{B1134FF9-DF3A-49DD-AA85-4D5407DECC07}" type="parTrans" cxnId="{12A3CF63-3E7E-45E3-82BB-CC97B49FBB7A}">
      <dgm:prSet/>
      <dgm:spPr/>
      <dgm:t>
        <a:bodyPr/>
        <a:lstStyle/>
        <a:p>
          <a:endParaRPr lang="es-ES"/>
        </a:p>
      </dgm:t>
    </dgm:pt>
    <dgm:pt modelId="{7EFAB632-BF5A-450D-85D8-1DC5EA1DB1D9}" type="sibTrans" cxnId="{12A3CF63-3E7E-45E3-82BB-CC97B49FBB7A}">
      <dgm:prSet/>
      <dgm:spPr/>
      <dgm:t>
        <a:bodyPr/>
        <a:lstStyle/>
        <a:p>
          <a:endParaRPr lang="es-ES"/>
        </a:p>
      </dgm:t>
    </dgm:pt>
    <dgm:pt modelId="{AFDDCBD5-5A7A-49FA-806B-0A27871BE712}">
      <dgm:prSet phldrT="[Texto]"/>
      <dgm:spPr/>
      <dgm:t>
        <a:bodyPr/>
        <a:lstStyle/>
        <a:p>
          <a:r>
            <a:rPr lang="es-ES" dirty="0"/>
            <a:t>Given</a:t>
          </a:r>
        </a:p>
      </dgm:t>
    </dgm:pt>
    <dgm:pt modelId="{44379853-7115-4FA2-8F63-1024E347C7C5}" type="parTrans" cxnId="{FDE31429-85AF-4DCF-A549-555CEFA813CC}">
      <dgm:prSet/>
      <dgm:spPr/>
      <dgm:t>
        <a:bodyPr/>
        <a:lstStyle/>
        <a:p>
          <a:endParaRPr lang="es-ES"/>
        </a:p>
      </dgm:t>
    </dgm:pt>
    <dgm:pt modelId="{F8BDD42C-EC0B-4017-A4D7-5E8A9C8D77AE}" type="sibTrans" cxnId="{FDE31429-85AF-4DCF-A549-555CEFA813CC}">
      <dgm:prSet/>
      <dgm:spPr/>
      <dgm:t>
        <a:bodyPr/>
        <a:lstStyle/>
        <a:p>
          <a:endParaRPr lang="es-ES"/>
        </a:p>
      </dgm:t>
    </dgm:pt>
    <dgm:pt modelId="{DD80B769-C347-4C29-BB2F-7D2A2DCF6B91}">
      <dgm:prSet phldrT="[Texto]"/>
      <dgm:spPr/>
      <dgm:t>
        <a:bodyPr/>
        <a:lstStyle/>
        <a:p>
          <a:r>
            <a:rPr lang="es-ES" dirty="0"/>
            <a:t>When</a:t>
          </a:r>
        </a:p>
      </dgm:t>
    </dgm:pt>
    <dgm:pt modelId="{6AEB3C6B-1E70-4EB9-B9C6-FE50801FF2FF}" type="parTrans" cxnId="{BE7CA52B-B24A-4879-909E-0C7FAD6E7026}">
      <dgm:prSet/>
      <dgm:spPr/>
      <dgm:t>
        <a:bodyPr/>
        <a:lstStyle/>
        <a:p>
          <a:endParaRPr lang="es-ES"/>
        </a:p>
      </dgm:t>
    </dgm:pt>
    <dgm:pt modelId="{3CF292E6-320D-4F65-9360-24DCA2C2A214}" type="sibTrans" cxnId="{BE7CA52B-B24A-4879-909E-0C7FAD6E7026}">
      <dgm:prSet/>
      <dgm:spPr/>
      <dgm:t>
        <a:bodyPr/>
        <a:lstStyle/>
        <a:p>
          <a:endParaRPr lang="es-ES"/>
        </a:p>
      </dgm:t>
    </dgm:pt>
    <dgm:pt modelId="{1A74D12B-A200-423A-A114-6CB31CB8B504}">
      <dgm:prSet phldrT="[Texto]"/>
      <dgm:spPr/>
      <dgm:t>
        <a:bodyPr/>
        <a:lstStyle/>
        <a:p>
          <a:r>
            <a:rPr lang="es-ES" dirty="0"/>
            <a:t>Background</a:t>
          </a:r>
        </a:p>
      </dgm:t>
    </dgm:pt>
    <dgm:pt modelId="{9908E3B7-DCD1-403A-88DD-8C754FD5553B}" type="parTrans" cxnId="{F498D5FF-C48E-4D05-B7DB-F54C0AB6AD2E}">
      <dgm:prSet/>
      <dgm:spPr/>
      <dgm:t>
        <a:bodyPr/>
        <a:lstStyle/>
        <a:p>
          <a:endParaRPr lang="es-ES"/>
        </a:p>
      </dgm:t>
    </dgm:pt>
    <dgm:pt modelId="{8C1B151D-F0C6-4E01-A733-334805735B1D}" type="sibTrans" cxnId="{F498D5FF-C48E-4D05-B7DB-F54C0AB6AD2E}">
      <dgm:prSet/>
      <dgm:spPr/>
      <dgm:t>
        <a:bodyPr/>
        <a:lstStyle/>
        <a:p>
          <a:endParaRPr lang="es-ES"/>
        </a:p>
      </dgm:t>
    </dgm:pt>
    <dgm:pt modelId="{23AC26FF-A5A1-496B-8C86-4E828D08E65A}">
      <dgm:prSet phldrT="[Texto]"/>
      <dgm:spPr/>
      <dgm:t>
        <a:bodyPr/>
        <a:lstStyle/>
        <a:p>
          <a:r>
            <a:rPr lang="es-ES" dirty="0"/>
            <a:t>Then</a:t>
          </a:r>
        </a:p>
      </dgm:t>
    </dgm:pt>
    <dgm:pt modelId="{1E1E016A-67E5-4383-9C2E-D842AC5232C4}" type="parTrans" cxnId="{034F2B60-801F-4CAF-95AA-A78341E5D7F8}">
      <dgm:prSet/>
      <dgm:spPr/>
      <dgm:t>
        <a:bodyPr/>
        <a:lstStyle/>
        <a:p>
          <a:endParaRPr lang="es-ES"/>
        </a:p>
      </dgm:t>
    </dgm:pt>
    <dgm:pt modelId="{DE1EFC8B-AD58-4CB7-90C4-A6B3C1A3ECDC}" type="sibTrans" cxnId="{034F2B60-801F-4CAF-95AA-A78341E5D7F8}">
      <dgm:prSet/>
      <dgm:spPr/>
      <dgm:t>
        <a:bodyPr/>
        <a:lstStyle/>
        <a:p>
          <a:endParaRPr lang="es-ES"/>
        </a:p>
      </dgm:t>
    </dgm:pt>
    <dgm:pt modelId="{DAF0A7E9-C497-48ED-A2BF-18A9AA7FA826}">
      <dgm:prSet phldrT="[Texto]"/>
      <dgm:spPr/>
      <dgm:t>
        <a:bodyPr/>
        <a:lstStyle/>
        <a:p>
          <a:r>
            <a:rPr lang="es-ES" dirty="0"/>
            <a:t>(And)</a:t>
          </a:r>
        </a:p>
      </dgm:t>
    </dgm:pt>
    <dgm:pt modelId="{22102A21-6B45-4D12-A9EF-FB16482ACE4C}" type="parTrans" cxnId="{A1E596B5-9A36-4866-81BB-BBD4351A519E}">
      <dgm:prSet/>
      <dgm:spPr/>
      <dgm:t>
        <a:bodyPr/>
        <a:lstStyle/>
        <a:p>
          <a:endParaRPr lang="es-ES"/>
        </a:p>
      </dgm:t>
    </dgm:pt>
    <dgm:pt modelId="{012EA79D-E461-4931-B37D-93AB77A45BF4}" type="sibTrans" cxnId="{A1E596B5-9A36-4866-81BB-BBD4351A519E}">
      <dgm:prSet/>
      <dgm:spPr/>
      <dgm:t>
        <a:bodyPr/>
        <a:lstStyle/>
        <a:p>
          <a:endParaRPr lang="es-ES"/>
        </a:p>
      </dgm:t>
    </dgm:pt>
    <dgm:pt modelId="{F12CC59F-19B0-47D3-BFD3-DE4205676E55}">
      <dgm:prSet phldrT="[Texto]"/>
      <dgm:spPr/>
      <dgm:t>
        <a:bodyPr/>
        <a:lstStyle/>
        <a:p>
          <a:r>
            <a:rPr lang="es-ES" dirty="0"/>
            <a:t>Examples</a:t>
          </a:r>
        </a:p>
      </dgm:t>
    </dgm:pt>
    <dgm:pt modelId="{37C2B000-443C-4FBA-9BCE-07C4F9B87534}" type="parTrans" cxnId="{6AAB5484-C2B9-4FF6-8E9C-37F0C0796956}">
      <dgm:prSet/>
      <dgm:spPr/>
      <dgm:t>
        <a:bodyPr/>
        <a:lstStyle/>
        <a:p>
          <a:endParaRPr lang="es-ES"/>
        </a:p>
      </dgm:t>
    </dgm:pt>
    <dgm:pt modelId="{113B40D9-18A5-41D0-BBE2-5A52889249A2}" type="sibTrans" cxnId="{6AAB5484-C2B9-4FF6-8E9C-37F0C0796956}">
      <dgm:prSet/>
      <dgm:spPr/>
      <dgm:t>
        <a:bodyPr/>
        <a:lstStyle/>
        <a:p>
          <a:endParaRPr lang="es-ES"/>
        </a:p>
      </dgm:t>
    </dgm:pt>
    <dgm:pt modelId="{491B3919-CDB2-4061-955F-0499629C48FA}" type="pres">
      <dgm:prSet presAssocID="{BED82202-68C9-46E1-9E2D-23A22ADCA925}" presName="hierChild1" presStyleCnt="0">
        <dgm:presLayoutVars>
          <dgm:chPref val="1"/>
          <dgm:dir/>
          <dgm:animOne val="branch"/>
          <dgm:animLvl val="lvl"/>
          <dgm:resizeHandles/>
        </dgm:presLayoutVars>
      </dgm:prSet>
      <dgm:spPr/>
    </dgm:pt>
    <dgm:pt modelId="{26A696EE-3CFE-4B86-81E7-D04EF04238A7}" type="pres">
      <dgm:prSet presAssocID="{F8F8E8AF-D6C9-4505-A56B-36AA996CC9F1}" presName="hierRoot1" presStyleCnt="0"/>
      <dgm:spPr/>
    </dgm:pt>
    <dgm:pt modelId="{C0763809-07FF-4557-AD28-884131A5BA47}" type="pres">
      <dgm:prSet presAssocID="{F8F8E8AF-D6C9-4505-A56B-36AA996CC9F1}" presName="composite" presStyleCnt="0"/>
      <dgm:spPr/>
    </dgm:pt>
    <dgm:pt modelId="{87E8C7F0-580A-4A4C-8AD2-B33C2AFBEA88}" type="pres">
      <dgm:prSet presAssocID="{F8F8E8AF-D6C9-4505-A56B-36AA996CC9F1}" presName="background" presStyleLbl="node0" presStyleIdx="0" presStyleCnt="1"/>
      <dgm:spPr/>
    </dgm:pt>
    <dgm:pt modelId="{5830EEE9-8318-4B05-A417-8EB612CCA886}" type="pres">
      <dgm:prSet presAssocID="{F8F8E8AF-D6C9-4505-A56B-36AA996CC9F1}" presName="text" presStyleLbl="fgAcc0" presStyleIdx="0" presStyleCnt="1">
        <dgm:presLayoutVars>
          <dgm:chPref val="3"/>
        </dgm:presLayoutVars>
      </dgm:prSet>
      <dgm:spPr/>
    </dgm:pt>
    <dgm:pt modelId="{E6C912F4-A3AD-4848-89FF-F1BFD5ACDB8A}" type="pres">
      <dgm:prSet presAssocID="{F8F8E8AF-D6C9-4505-A56B-36AA996CC9F1}" presName="hierChild2" presStyleCnt="0"/>
      <dgm:spPr/>
    </dgm:pt>
    <dgm:pt modelId="{80ED4E46-DF20-464B-976E-2E751084617B}" type="pres">
      <dgm:prSet presAssocID="{B1134FF9-DF3A-49DD-AA85-4D5407DECC07}" presName="Name10" presStyleLbl="parChTrans1D2" presStyleIdx="0" presStyleCnt="2"/>
      <dgm:spPr/>
    </dgm:pt>
    <dgm:pt modelId="{C89C26F1-F662-4FDD-8D8E-3F28AD07FEA7}" type="pres">
      <dgm:prSet presAssocID="{9FF77028-C531-4CBF-AAA5-5D188A0EB194}" presName="hierRoot2" presStyleCnt="0"/>
      <dgm:spPr/>
    </dgm:pt>
    <dgm:pt modelId="{BC0A9BDD-7C2A-4A56-BEBF-5862FECED563}" type="pres">
      <dgm:prSet presAssocID="{9FF77028-C531-4CBF-AAA5-5D188A0EB194}" presName="composite2" presStyleCnt="0"/>
      <dgm:spPr/>
    </dgm:pt>
    <dgm:pt modelId="{62B8E1D6-99E0-4C00-A4A0-D03A70F8884D}" type="pres">
      <dgm:prSet presAssocID="{9FF77028-C531-4CBF-AAA5-5D188A0EB194}" presName="background2" presStyleLbl="node2" presStyleIdx="0" presStyleCnt="2"/>
      <dgm:spPr/>
    </dgm:pt>
    <dgm:pt modelId="{6BBB8063-2419-4491-827A-12C8FE6B1920}" type="pres">
      <dgm:prSet presAssocID="{9FF77028-C531-4CBF-AAA5-5D188A0EB194}" presName="text2" presStyleLbl="fgAcc2" presStyleIdx="0" presStyleCnt="2">
        <dgm:presLayoutVars>
          <dgm:chPref val="3"/>
        </dgm:presLayoutVars>
      </dgm:prSet>
      <dgm:spPr/>
    </dgm:pt>
    <dgm:pt modelId="{3E65A957-1423-4452-BE8F-27CB7A472EED}" type="pres">
      <dgm:prSet presAssocID="{9FF77028-C531-4CBF-AAA5-5D188A0EB194}" presName="hierChild3" presStyleCnt="0"/>
      <dgm:spPr/>
    </dgm:pt>
    <dgm:pt modelId="{86520A72-9866-47BD-9EE6-C183A55E3706}" type="pres">
      <dgm:prSet presAssocID="{44379853-7115-4FA2-8F63-1024E347C7C5}" presName="Name17" presStyleLbl="parChTrans1D3" presStyleIdx="0" presStyleCnt="5"/>
      <dgm:spPr/>
    </dgm:pt>
    <dgm:pt modelId="{19B59486-9AFA-4F6D-BF67-E465B370DFE1}" type="pres">
      <dgm:prSet presAssocID="{AFDDCBD5-5A7A-49FA-806B-0A27871BE712}" presName="hierRoot3" presStyleCnt="0"/>
      <dgm:spPr/>
    </dgm:pt>
    <dgm:pt modelId="{4E96EEC9-0AC7-43A0-A8CD-6AC4107DD65D}" type="pres">
      <dgm:prSet presAssocID="{AFDDCBD5-5A7A-49FA-806B-0A27871BE712}" presName="composite3" presStyleCnt="0"/>
      <dgm:spPr/>
    </dgm:pt>
    <dgm:pt modelId="{5780B5A0-11A4-4D3C-99C3-77A0D63B1752}" type="pres">
      <dgm:prSet presAssocID="{AFDDCBD5-5A7A-49FA-806B-0A27871BE712}" presName="background3" presStyleLbl="node3" presStyleIdx="0" presStyleCnt="5"/>
      <dgm:spPr/>
    </dgm:pt>
    <dgm:pt modelId="{6F435FD4-5AFF-4B68-AF8A-8D7CA6CC6FCD}" type="pres">
      <dgm:prSet presAssocID="{AFDDCBD5-5A7A-49FA-806B-0A27871BE712}" presName="text3" presStyleLbl="fgAcc3" presStyleIdx="0" presStyleCnt="5">
        <dgm:presLayoutVars>
          <dgm:chPref val="3"/>
        </dgm:presLayoutVars>
      </dgm:prSet>
      <dgm:spPr/>
    </dgm:pt>
    <dgm:pt modelId="{639846D2-DEDA-4DA4-B094-E50C4006165D}" type="pres">
      <dgm:prSet presAssocID="{AFDDCBD5-5A7A-49FA-806B-0A27871BE712}" presName="hierChild4" presStyleCnt="0"/>
      <dgm:spPr/>
    </dgm:pt>
    <dgm:pt modelId="{DA5CD56B-B31C-4F60-A931-2AA5E03C0390}" type="pres">
      <dgm:prSet presAssocID="{6AEB3C6B-1E70-4EB9-B9C6-FE50801FF2FF}" presName="Name17" presStyleLbl="parChTrans1D3" presStyleIdx="1" presStyleCnt="5"/>
      <dgm:spPr/>
    </dgm:pt>
    <dgm:pt modelId="{05CDEE0D-265E-4089-844B-97775A6CB732}" type="pres">
      <dgm:prSet presAssocID="{DD80B769-C347-4C29-BB2F-7D2A2DCF6B91}" presName="hierRoot3" presStyleCnt="0"/>
      <dgm:spPr/>
    </dgm:pt>
    <dgm:pt modelId="{9EDCE677-F44F-4077-B2BC-AEF5FBA1B4BF}" type="pres">
      <dgm:prSet presAssocID="{DD80B769-C347-4C29-BB2F-7D2A2DCF6B91}" presName="composite3" presStyleCnt="0"/>
      <dgm:spPr/>
    </dgm:pt>
    <dgm:pt modelId="{C8FF4552-1457-473C-8E6C-F4C56718E2CD}" type="pres">
      <dgm:prSet presAssocID="{DD80B769-C347-4C29-BB2F-7D2A2DCF6B91}" presName="background3" presStyleLbl="node3" presStyleIdx="1" presStyleCnt="5"/>
      <dgm:spPr/>
    </dgm:pt>
    <dgm:pt modelId="{272064E4-2E7B-4C3F-9AF9-6222E360DA74}" type="pres">
      <dgm:prSet presAssocID="{DD80B769-C347-4C29-BB2F-7D2A2DCF6B91}" presName="text3" presStyleLbl="fgAcc3" presStyleIdx="1" presStyleCnt="5">
        <dgm:presLayoutVars>
          <dgm:chPref val="3"/>
        </dgm:presLayoutVars>
      </dgm:prSet>
      <dgm:spPr/>
    </dgm:pt>
    <dgm:pt modelId="{69BA0F58-CD9C-41F4-811E-22D87F4C7560}" type="pres">
      <dgm:prSet presAssocID="{DD80B769-C347-4C29-BB2F-7D2A2DCF6B91}" presName="hierChild4" presStyleCnt="0"/>
      <dgm:spPr/>
    </dgm:pt>
    <dgm:pt modelId="{44B6B2F3-14D3-49BC-8125-4A57F070E285}" type="pres">
      <dgm:prSet presAssocID="{1E1E016A-67E5-4383-9C2E-D842AC5232C4}" presName="Name17" presStyleLbl="parChTrans1D3" presStyleIdx="2" presStyleCnt="5"/>
      <dgm:spPr/>
    </dgm:pt>
    <dgm:pt modelId="{CDF49508-5917-429F-B89B-EC236435B949}" type="pres">
      <dgm:prSet presAssocID="{23AC26FF-A5A1-496B-8C86-4E828D08E65A}" presName="hierRoot3" presStyleCnt="0"/>
      <dgm:spPr/>
    </dgm:pt>
    <dgm:pt modelId="{C80115AB-869E-4D5B-A294-888BBF69D12E}" type="pres">
      <dgm:prSet presAssocID="{23AC26FF-A5A1-496B-8C86-4E828D08E65A}" presName="composite3" presStyleCnt="0"/>
      <dgm:spPr/>
    </dgm:pt>
    <dgm:pt modelId="{BCE645F9-AC5B-42B2-8F4E-169F81A4CE64}" type="pres">
      <dgm:prSet presAssocID="{23AC26FF-A5A1-496B-8C86-4E828D08E65A}" presName="background3" presStyleLbl="node3" presStyleIdx="2" presStyleCnt="5"/>
      <dgm:spPr/>
    </dgm:pt>
    <dgm:pt modelId="{52D92AFB-AAA4-44A1-8EF3-255FD76EDC67}" type="pres">
      <dgm:prSet presAssocID="{23AC26FF-A5A1-496B-8C86-4E828D08E65A}" presName="text3" presStyleLbl="fgAcc3" presStyleIdx="2" presStyleCnt="5">
        <dgm:presLayoutVars>
          <dgm:chPref val="3"/>
        </dgm:presLayoutVars>
      </dgm:prSet>
      <dgm:spPr/>
    </dgm:pt>
    <dgm:pt modelId="{6072AAE9-F66E-4AE5-8194-C301928BA744}" type="pres">
      <dgm:prSet presAssocID="{23AC26FF-A5A1-496B-8C86-4E828D08E65A}" presName="hierChild4" presStyleCnt="0"/>
      <dgm:spPr/>
    </dgm:pt>
    <dgm:pt modelId="{5E286296-1066-4361-86A4-D42F1D880FFF}" type="pres">
      <dgm:prSet presAssocID="{22102A21-6B45-4D12-A9EF-FB16482ACE4C}" presName="Name17" presStyleLbl="parChTrans1D3" presStyleIdx="3" presStyleCnt="5"/>
      <dgm:spPr/>
    </dgm:pt>
    <dgm:pt modelId="{982E6EE4-AD49-4B0D-8806-41DB06360517}" type="pres">
      <dgm:prSet presAssocID="{DAF0A7E9-C497-48ED-A2BF-18A9AA7FA826}" presName="hierRoot3" presStyleCnt="0"/>
      <dgm:spPr/>
    </dgm:pt>
    <dgm:pt modelId="{87E7AE4B-EF25-4D72-83FE-01A7F73443C5}" type="pres">
      <dgm:prSet presAssocID="{DAF0A7E9-C497-48ED-A2BF-18A9AA7FA826}" presName="composite3" presStyleCnt="0"/>
      <dgm:spPr/>
    </dgm:pt>
    <dgm:pt modelId="{0AB6D6E0-953D-4674-A1C5-4E3A82ABC241}" type="pres">
      <dgm:prSet presAssocID="{DAF0A7E9-C497-48ED-A2BF-18A9AA7FA826}" presName="background3" presStyleLbl="node3" presStyleIdx="3" presStyleCnt="5"/>
      <dgm:spPr/>
    </dgm:pt>
    <dgm:pt modelId="{AC785C8A-DE56-426F-B083-533EE6726371}" type="pres">
      <dgm:prSet presAssocID="{DAF0A7E9-C497-48ED-A2BF-18A9AA7FA826}" presName="text3" presStyleLbl="fgAcc3" presStyleIdx="3" presStyleCnt="5">
        <dgm:presLayoutVars>
          <dgm:chPref val="3"/>
        </dgm:presLayoutVars>
      </dgm:prSet>
      <dgm:spPr/>
    </dgm:pt>
    <dgm:pt modelId="{86178913-63AA-429A-9819-5183599BE4C6}" type="pres">
      <dgm:prSet presAssocID="{DAF0A7E9-C497-48ED-A2BF-18A9AA7FA826}" presName="hierChild4" presStyleCnt="0"/>
      <dgm:spPr/>
    </dgm:pt>
    <dgm:pt modelId="{DB31A6EF-BAEC-45CD-99D8-6982181AA300}" type="pres">
      <dgm:prSet presAssocID="{37C2B000-443C-4FBA-9BCE-07C4F9B87534}" presName="Name17" presStyleLbl="parChTrans1D3" presStyleIdx="4" presStyleCnt="5"/>
      <dgm:spPr/>
    </dgm:pt>
    <dgm:pt modelId="{D09CAB7E-8516-4D2B-A1D5-87D3F20FAB0D}" type="pres">
      <dgm:prSet presAssocID="{F12CC59F-19B0-47D3-BFD3-DE4205676E55}" presName="hierRoot3" presStyleCnt="0"/>
      <dgm:spPr/>
    </dgm:pt>
    <dgm:pt modelId="{06849B11-E2FD-48F6-B0A8-A5E8CA703CA2}" type="pres">
      <dgm:prSet presAssocID="{F12CC59F-19B0-47D3-BFD3-DE4205676E55}" presName="composite3" presStyleCnt="0"/>
      <dgm:spPr/>
    </dgm:pt>
    <dgm:pt modelId="{4826ADB1-1FC0-4975-A23C-8966B357907F}" type="pres">
      <dgm:prSet presAssocID="{F12CC59F-19B0-47D3-BFD3-DE4205676E55}" presName="background3" presStyleLbl="node3" presStyleIdx="4" presStyleCnt="5"/>
      <dgm:spPr/>
    </dgm:pt>
    <dgm:pt modelId="{285AF1F8-860E-4E6F-97E5-FEC206EE7714}" type="pres">
      <dgm:prSet presAssocID="{F12CC59F-19B0-47D3-BFD3-DE4205676E55}" presName="text3" presStyleLbl="fgAcc3" presStyleIdx="4" presStyleCnt="5">
        <dgm:presLayoutVars>
          <dgm:chPref val="3"/>
        </dgm:presLayoutVars>
      </dgm:prSet>
      <dgm:spPr/>
    </dgm:pt>
    <dgm:pt modelId="{3CB000F4-1EFC-4878-9520-92A8E61D43EA}" type="pres">
      <dgm:prSet presAssocID="{F12CC59F-19B0-47D3-BFD3-DE4205676E55}" presName="hierChild4" presStyleCnt="0"/>
      <dgm:spPr/>
    </dgm:pt>
    <dgm:pt modelId="{635E24BE-3442-4C70-90D1-DC0AB984D8D7}" type="pres">
      <dgm:prSet presAssocID="{9908E3B7-DCD1-403A-88DD-8C754FD5553B}" presName="Name10" presStyleLbl="parChTrans1D2" presStyleIdx="1" presStyleCnt="2"/>
      <dgm:spPr/>
    </dgm:pt>
    <dgm:pt modelId="{4BEF7794-4608-4889-B8C4-A5A340BAF42D}" type="pres">
      <dgm:prSet presAssocID="{1A74D12B-A200-423A-A114-6CB31CB8B504}" presName="hierRoot2" presStyleCnt="0"/>
      <dgm:spPr/>
    </dgm:pt>
    <dgm:pt modelId="{153B9B2B-50E1-4B24-A858-ACB99213F11D}" type="pres">
      <dgm:prSet presAssocID="{1A74D12B-A200-423A-A114-6CB31CB8B504}" presName="composite2" presStyleCnt="0"/>
      <dgm:spPr/>
    </dgm:pt>
    <dgm:pt modelId="{79590BCE-995B-4ADA-B38F-3B0490C9D3D4}" type="pres">
      <dgm:prSet presAssocID="{1A74D12B-A200-423A-A114-6CB31CB8B504}" presName="background2" presStyleLbl="node2" presStyleIdx="1" presStyleCnt="2"/>
      <dgm:spPr/>
    </dgm:pt>
    <dgm:pt modelId="{DD461C3B-2C5F-489E-8685-0338D5855BD1}" type="pres">
      <dgm:prSet presAssocID="{1A74D12B-A200-423A-A114-6CB31CB8B504}" presName="text2" presStyleLbl="fgAcc2" presStyleIdx="1" presStyleCnt="2">
        <dgm:presLayoutVars>
          <dgm:chPref val="3"/>
        </dgm:presLayoutVars>
      </dgm:prSet>
      <dgm:spPr/>
    </dgm:pt>
    <dgm:pt modelId="{2CDC6458-738F-496C-AD6F-712D883D0481}" type="pres">
      <dgm:prSet presAssocID="{1A74D12B-A200-423A-A114-6CB31CB8B504}" presName="hierChild3" presStyleCnt="0"/>
      <dgm:spPr/>
    </dgm:pt>
  </dgm:ptLst>
  <dgm:cxnLst>
    <dgm:cxn modelId="{F5F2E801-02C1-4C4C-A646-3567EB5D2DE5}" type="presOf" srcId="{1A74D12B-A200-423A-A114-6CB31CB8B504}" destId="{DD461C3B-2C5F-489E-8685-0338D5855BD1}" srcOrd="0" destOrd="0" presId="urn:microsoft.com/office/officeart/2005/8/layout/hierarchy1"/>
    <dgm:cxn modelId="{27B21603-E467-443B-A247-16FB5BF973F6}" type="presOf" srcId="{F12CC59F-19B0-47D3-BFD3-DE4205676E55}" destId="{285AF1F8-860E-4E6F-97E5-FEC206EE7714}" srcOrd="0" destOrd="0" presId="urn:microsoft.com/office/officeart/2005/8/layout/hierarchy1"/>
    <dgm:cxn modelId="{E205C007-DA76-4A6E-BA2D-930A643754D9}" type="presOf" srcId="{F8F8E8AF-D6C9-4505-A56B-36AA996CC9F1}" destId="{5830EEE9-8318-4B05-A417-8EB612CCA886}" srcOrd="0" destOrd="0" presId="urn:microsoft.com/office/officeart/2005/8/layout/hierarchy1"/>
    <dgm:cxn modelId="{FDE31429-85AF-4DCF-A549-555CEFA813CC}" srcId="{9FF77028-C531-4CBF-AAA5-5D188A0EB194}" destId="{AFDDCBD5-5A7A-49FA-806B-0A27871BE712}" srcOrd="0" destOrd="0" parTransId="{44379853-7115-4FA2-8F63-1024E347C7C5}" sibTransId="{F8BDD42C-EC0B-4017-A4D7-5E8A9C8D77AE}"/>
    <dgm:cxn modelId="{BE7CA52B-B24A-4879-909E-0C7FAD6E7026}" srcId="{9FF77028-C531-4CBF-AAA5-5D188A0EB194}" destId="{DD80B769-C347-4C29-BB2F-7D2A2DCF6B91}" srcOrd="1" destOrd="0" parTransId="{6AEB3C6B-1E70-4EB9-B9C6-FE50801FF2FF}" sibTransId="{3CF292E6-320D-4F65-9360-24DCA2C2A214}"/>
    <dgm:cxn modelId="{E22E1336-4633-4703-B97C-9667EA97D1A7}" type="presOf" srcId="{BED82202-68C9-46E1-9E2D-23A22ADCA925}" destId="{491B3919-CDB2-4061-955F-0499629C48FA}" srcOrd="0" destOrd="0" presId="urn:microsoft.com/office/officeart/2005/8/layout/hierarchy1"/>
    <dgm:cxn modelId="{034F2B60-801F-4CAF-95AA-A78341E5D7F8}" srcId="{9FF77028-C531-4CBF-AAA5-5D188A0EB194}" destId="{23AC26FF-A5A1-496B-8C86-4E828D08E65A}" srcOrd="2" destOrd="0" parTransId="{1E1E016A-67E5-4383-9C2E-D842AC5232C4}" sibTransId="{DE1EFC8B-AD58-4CB7-90C4-A6B3C1A3ECDC}"/>
    <dgm:cxn modelId="{9DFB3E62-269E-4983-9C40-F41D57F89539}" type="presOf" srcId="{AFDDCBD5-5A7A-49FA-806B-0A27871BE712}" destId="{6F435FD4-5AFF-4B68-AF8A-8D7CA6CC6FCD}" srcOrd="0" destOrd="0" presId="urn:microsoft.com/office/officeart/2005/8/layout/hierarchy1"/>
    <dgm:cxn modelId="{12A3CF63-3E7E-45E3-82BB-CC97B49FBB7A}" srcId="{F8F8E8AF-D6C9-4505-A56B-36AA996CC9F1}" destId="{9FF77028-C531-4CBF-AAA5-5D188A0EB194}" srcOrd="0" destOrd="0" parTransId="{B1134FF9-DF3A-49DD-AA85-4D5407DECC07}" sibTransId="{7EFAB632-BF5A-450D-85D8-1DC5EA1DB1D9}"/>
    <dgm:cxn modelId="{7FE3FD44-C030-4CB3-8F6C-B267BFEE5F1E}" type="presOf" srcId="{DAF0A7E9-C497-48ED-A2BF-18A9AA7FA826}" destId="{AC785C8A-DE56-426F-B083-533EE6726371}" srcOrd="0" destOrd="0" presId="urn:microsoft.com/office/officeart/2005/8/layout/hierarchy1"/>
    <dgm:cxn modelId="{1A03554C-5138-428D-A26A-9C2B9BA40744}" type="presOf" srcId="{B1134FF9-DF3A-49DD-AA85-4D5407DECC07}" destId="{80ED4E46-DF20-464B-976E-2E751084617B}" srcOrd="0" destOrd="0" presId="urn:microsoft.com/office/officeart/2005/8/layout/hierarchy1"/>
    <dgm:cxn modelId="{0B1FF54C-8789-40E5-966C-326DC1009262}" type="presOf" srcId="{22102A21-6B45-4D12-A9EF-FB16482ACE4C}" destId="{5E286296-1066-4361-86A4-D42F1D880FFF}" srcOrd="0" destOrd="0" presId="urn:microsoft.com/office/officeart/2005/8/layout/hierarchy1"/>
    <dgm:cxn modelId="{488E1950-BA03-43B8-8229-231D99072260}" type="presOf" srcId="{37C2B000-443C-4FBA-9BCE-07C4F9B87534}" destId="{DB31A6EF-BAEC-45CD-99D8-6982181AA300}" srcOrd="0" destOrd="0" presId="urn:microsoft.com/office/officeart/2005/8/layout/hierarchy1"/>
    <dgm:cxn modelId="{11628F50-C358-4571-B686-5A5B3D85EE25}" type="presOf" srcId="{9FF77028-C531-4CBF-AAA5-5D188A0EB194}" destId="{6BBB8063-2419-4491-827A-12C8FE6B1920}" srcOrd="0" destOrd="0" presId="urn:microsoft.com/office/officeart/2005/8/layout/hierarchy1"/>
    <dgm:cxn modelId="{DF2CB179-70B7-4B08-ACCC-B3C696A8A590}" type="presOf" srcId="{44379853-7115-4FA2-8F63-1024E347C7C5}" destId="{86520A72-9866-47BD-9EE6-C183A55E3706}" srcOrd="0" destOrd="0" presId="urn:microsoft.com/office/officeart/2005/8/layout/hierarchy1"/>
    <dgm:cxn modelId="{6AAB5484-C2B9-4FF6-8E9C-37F0C0796956}" srcId="{9FF77028-C531-4CBF-AAA5-5D188A0EB194}" destId="{F12CC59F-19B0-47D3-BFD3-DE4205676E55}" srcOrd="4" destOrd="0" parTransId="{37C2B000-443C-4FBA-9BCE-07C4F9B87534}" sibTransId="{113B40D9-18A5-41D0-BBE2-5A52889249A2}"/>
    <dgm:cxn modelId="{EC972394-24E1-448A-A97D-2285B1114065}" type="presOf" srcId="{9908E3B7-DCD1-403A-88DD-8C754FD5553B}" destId="{635E24BE-3442-4C70-90D1-DC0AB984D8D7}" srcOrd="0" destOrd="0" presId="urn:microsoft.com/office/officeart/2005/8/layout/hierarchy1"/>
    <dgm:cxn modelId="{21CC46A7-0BFB-4568-80F1-2CDD3DE3FA5A}" type="presOf" srcId="{23AC26FF-A5A1-496B-8C86-4E828D08E65A}" destId="{52D92AFB-AAA4-44A1-8EF3-255FD76EDC67}" srcOrd="0" destOrd="0" presId="urn:microsoft.com/office/officeart/2005/8/layout/hierarchy1"/>
    <dgm:cxn modelId="{B405A6B2-A369-4BFB-8CF1-E4F6E15C0DEB}" type="presOf" srcId="{6AEB3C6B-1E70-4EB9-B9C6-FE50801FF2FF}" destId="{DA5CD56B-B31C-4F60-A931-2AA5E03C0390}" srcOrd="0" destOrd="0" presId="urn:microsoft.com/office/officeart/2005/8/layout/hierarchy1"/>
    <dgm:cxn modelId="{A1E596B5-9A36-4866-81BB-BBD4351A519E}" srcId="{9FF77028-C531-4CBF-AAA5-5D188A0EB194}" destId="{DAF0A7E9-C497-48ED-A2BF-18A9AA7FA826}" srcOrd="3" destOrd="0" parTransId="{22102A21-6B45-4D12-A9EF-FB16482ACE4C}" sibTransId="{012EA79D-E461-4931-B37D-93AB77A45BF4}"/>
    <dgm:cxn modelId="{CE8F2AB9-D258-480A-8E0A-B16C493AEB6C}" srcId="{BED82202-68C9-46E1-9E2D-23A22ADCA925}" destId="{F8F8E8AF-D6C9-4505-A56B-36AA996CC9F1}" srcOrd="0" destOrd="0" parTransId="{F02ACFCA-C812-4FCC-B543-938A13B54BDE}" sibTransId="{5EFAC5E1-E795-490D-ADD6-BEF74A268FCF}"/>
    <dgm:cxn modelId="{B1B481D0-DEE0-47C2-9EE8-2BA4ADE6252F}" type="presOf" srcId="{DD80B769-C347-4C29-BB2F-7D2A2DCF6B91}" destId="{272064E4-2E7B-4C3F-9AF9-6222E360DA74}" srcOrd="0" destOrd="0" presId="urn:microsoft.com/office/officeart/2005/8/layout/hierarchy1"/>
    <dgm:cxn modelId="{71423CFC-80A4-470B-9D44-345D093834FF}" type="presOf" srcId="{1E1E016A-67E5-4383-9C2E-D842AC5232C4}" destId="{44B6B2F3-14D3-49BC-8125-4A57F070E285}" srcOrd="0" destOrd="0" presId="urn:microsoft.com/office/officeart/2005/8/layout/hierarchy1"/>
    <dgm:cxn modelId="{F498D5FF-C48E-4D05-B7DB-F54C0AB6AD2E}" srcId="{F8F8E8AF-D6C9-4505-A56B-36AA996CC9F1}" destId="{1A74D12B-A200-423A-A114-6CB31CB8B504}" srcOrd="1" destOrd="0" parTransId="{9908E3B7-DCD1-403A-88DD-8C754FD5553B}" sibTransId="{8C1B151D-F0C6-4E01-A733-334805735B1D}"/>
    <dgm:cxn modelId="{15C84FD8-EAFC-4701-83E4-FBF03B99C9BC}" type="presParOf" srcId="{491B3919-CDB2-4061-955F-0499629C48FA}" destId="{26A696EE-3CFE-4B86-81E7-D04EF04238A7}" srcOrd="0" destOrd="0" presId="urn:microsoft.com/office/officeart/2005/8/layout/hierarchy1"/>
    <dgm:cxn modelId="{60406606-FEE0-4407-839A-2BCF79B76848}" type="presParOf" srcId="{26A696EE-3CFE-4B86-81E7-D04EF04238A7}" destId="{C0763809-07FF-4557-AD28-884131A5BA47}" srcOrd="0" destOrd="0" presId="urn:microsoft.com/office/officeart/2005/8/layout/hierarchy1"/>
    <dgm:cxn modelId="{8D9C15B8-FCC2-40BC-8C5F-13BF2C6F0710}" type="presParOf" srcId="{C0763809-07FF-4557-AD28-884131A5BA47}" destId="{87E8C7F0-580A-4A4C-8AD2-B33C2AFBEA88}" srcOrd="0" destOrd="0" presId="urn:microsoft.com/office/officeart/2005/8/layout/hierarchy1"/>
    <dgm:cxn modelId="{1FB2EF7C-7AEC-4395-82DB-BA13389A6AE1}" type="presParOf" srcId="{C0763809-07FF-4557-AD28-884131A5BA47}" destId="{5830EEE9-8318-4B05-A417-8EB612CCA886}" srcOrd="1" destOrd="0" presId="urn:microsoft.com/office/officeart/2005/8/layout/hierarchy1"/>
    <dgm:cxn modelId="{4118C9E2-1D88-46E8-8105-AA87ED3D4CDA}" type="presParOf" srcId="{26A696EE-3CFE-4B86-81E7-D04EF04238A7}" destId="{E6C912F4-A3AD-4848-89FF-F1BFD5ACDB8A}" srcOrd="1" destOrd="0" presId="urn:microsoft.com/office/officeart/2005/8/layout/hierarchy1"/>
    <dgm:cxn modelId="{F42DDEC1-CA62-4815-B199-12BD146EC6C7}" type="presParOf" srcId="{E6C912F4-A3AD-4848-89FF-F1BFD5ACDB8A}" destId="{80ED4E46-DF20-464B-976E-2E751084617B}" srcOrd="0" destOrd="0" presId="urn:microsoft.com/office/officeart/2005/8/layout/hierarchy1"/>
    <dgm:cxn modelId="{EC577E7E-C28C-41CD-9980-5EF541632B7A}" type="presParOf" srcId="{E6C912F4-A3AD-4848-89FF-F1BFD5ACDB8A}" destId="{C89C26F1-F662-4FDD-8D8E-3F28AD07FEA7}" srcOrd="1" destOrd="0" presId="urn:microsoft.com/office/officeart/2005/8/layout/hierarchy1"/>
    <dgm:cxn modelId="{EAAA4CDA-4B29-4BD3-97E9-4664248C27BB}" type="presParOf" srcId="{C89C26F1-F662-4FDD-8D8E-3F28AD07FEA7}" destId="{BC0A9BDD-7C2A-4A56-BEBF-5862FECED563}" srcOrd="0" destOrd="0" presId="urn:microsoft.com/office/officeart/2005/8/layout/hierarchy1"/>
    <dgm:cxn modelId="{6E446016-C316-4E92-AF6A-D62154FC049E}" type="presParOf" srcId="{BC0A9BDD-7C2A-4A56-BEBF-5862FECED563}" destId="{62B8E1D6-99E0-4C00-A4A0-D03A70F8884D}" srcOrd="0" destOrd="0" presId="urn:microsoft.com/office/officeart/2005/8/layout/hierarchy1"/>
    <dgm:cxn modelId="{85B73F9C-51D9-4720-8BCB-BD7D226353F4}" type="presParOf" srcId="{BC0A9BDD-7C2A-4A56-BEBF-5862FECED563}" destId="{6BBB8063-2419-4491-827A-12C8FE6B1920}" srcOrd="1" destOrd="0" presId="urn:microsoft.com/office/officeart/2005/8/layout/hierarchy1"/>
    <dgm:cxn modelId="{044A5E67-62AD-4F35-BE5D-6D8B5B16AB8F}" type="presParOf" srcId="{C89C26F1-F662-4FDD-8D8E-3F28AD07FEA7}" destId="{3E65A957-1423-4452-BE8F-27CB7A472EED}" srcOrd="1" destOrd="0" presId="urn:microsoft.com/office/officeart/2005/8/layout/hierarchy1"/>
    <dgm:cxn modelId="{A66BBB34-FBDF-4A55-A97C-8B1B50C58B41}" type="presParOf" srcId="{3E65A957-1423-4452-BE8F-27CB7A472EED}" destId="{86520A72-9866-47BD-9EE6-C183A55E3706}" srcOrd="0" destOrd="0" presId="urn:microsoft.com/office/officeart/2005/8/layout/hierarchy1"/>
    <dgm:cxn modelId="{11C8799F-2C02-4DE3-9E81-93EE11DDE953}" type="presParOf" srcId="{3E65A957-1423-4452-BE8F-27CB7A472EED}" destId="{19B59486-9AFA-4F6D-BF67-E465B370DFE1}" srcOrd="1" destOrd="0" presId="urn:microsoft.com/office/officeart/2005/8/layout/hierarchy1"/>
    <dgm:cxn modelId="{3DC9B32D-8DE7-406B-83C5-BDC95BB8D9C8}" type="presParOf" srcId="{19B59486-9AFA-4F6D-BF67-E465B370DFE1}" destId="{4E96EEC9-0AC7-43A0-A8CD-6AC4107DD65D}" srcOrd="0" destOrd="0" presId="urn:microsoft.com/office/officeart/2005/8/layout/hierarchy1"/>
    <dgm:cxn modelId="{23BB33A6-C77D-4E69-9B91-E52524DCC13D}" type="presParOf" srcId="{4E96EEC9-0AC7-43A0-A8CD-6AC4107DD65D}" destId="{5780B5A0-11A4-4D3C-99C3-77A0D63B1752}" srcOrd="0" destOrd="0" presId="urn:microsoft.com/office/officeart/2005/8/layout/hierarchy1"/>
    <dgm:cxn modelId="{B699FDA0-E408-4701-A63F-AF57D10D0420}" type="presParOf" srcId="{4E96EEC9-0AC7-43A0-A8CD-6AC4107DD65D}" destId="{6F435FD4-5AFF-4B68-AF8A-8D7CA6CC6FCD}" srcOrd="1" destOrd="0" presId="urn:microsoft.com/office/officeart/2005/8/layout/hierarchy1"/>
    <dgm:cxn modelId="{80E0FE8B-0AEC-42F1-AE40-F20CCC108673}" type="presParOf" srcId="{19B59486-9AFA-4F6D-BF67-E465B370DFE1}" destId="{639846D2-DEDA-4DA4-B094-E50C4006165D}" srcOrd="1" destOrd="0" presId="urn:microsoft.com/office/officeart/2005/8/layout/hierarchy1"/>
    <dgm:cxn modelId="{4196AA0B-6C82-49F9-BA81-F8EC22E67E5B}" type="presParOf" srcId="{3E65A957-1423-4452-BE8F-27CB7A472EED}" destId="{DA5CD56B-B31C-4F60-A931-2AA5E03C0390}" srcOrd="2" destOrd="0" presId="urn:microsoft.com/office/officeart/2005/8/layout/hierarchy1"/>
    <dgm:cxn modelId="{48582C56-EEF0-4FFF-BE6E-37AEC4EA720B}" type="presParOf" srcId="{3E65A957-1423-4452-BE8F-27CB7A472EED}" destId="{05CDEE0D-265E-4089-844B-97775A6CB732}" srcOrd="3" destOrd="0" presId="urn:microsoft.com/office/officeart/2005/8/layout/hierarchy1"/>
    <dgm:cxn modelId="{E4681D5F-2584-4835-9447-34DA49DD5DD6}" type="presParOf" srcId="{05CDEE0D-265E-4089-844B-97775A6CB732}" destId="{9EDCE677-F44F-4077-B2BC-AEF5FBA1B4BF}" srcOrd="0" destOrd="0" presId="urn:microsoft.com/office/officeart/2005/8/layout/hierarchy1"/>
    <dgm:cxn modelId="{C8F69AE5-6026-4A68-BB78-159B3842A5D9}" type="presParOf" srcId="{9EDCE677-F44F-4077-B2BC-AEF5FBA1B4BF}" destId="{C8FF4552-1457-473C-8E6C-F4C56718E2CD}" srcOrd="0" destOrd="0" presId="urn:microsoft.com/office/officeart/2005/8/layout/hierarchy1"/>
    <dgm:cxn modelId="{2346D9DE-7B9A-49A0-91D7-CED946840263}" type="presParOf" srcId="{9EDCE677-F44F-4077-B2BC-AEF5FBA1B4BF}" destId="{272064E4-2E7B-4C3F-9AF9-6222E360DA74}" srcOrd="1" destOrd="0" presId="urn:microsoft.com/office/officeart/2005/8/layout/hierarchy1"/>
    <dgm:cxn modelId="{E04BA29F-4406-4CA1-BC3A-52B82265A5EB}" type="presParOf" srcId="{05CDEE0D-265E-4089-844B-97775A6CB732}" destId="{69BA0F58-CD9C-41F4-811E-22D87F4C7560}" srcOrd="1" destOrd="0" presId="urn:microsoft.com/office/officeart/2005/8/layout/hierarchy1"/>
    <dgm:cxn modelId="{D4F63D55-E43F-4E55-93BD-66ECFBDF7033}" type="presParOf" srcId="{3E65A957-1423-4452-BE8F-27CB7A472EED}" destId="{44B6B2F3-14D3-49BC-8125-4A57F070E285}" srcOrd="4" destOrd="0" presId="urn:microsoft.com/office/officeart/2005/8/layout/hierarchy1"/>
    <dgm:cxn modelId="{EA830B4E-7E9B-4D41-B0FB-DDB58DAD7186}" type="presParOf" srcId="{3E65A957-1423-4452-BE8F-27CB7A472EED}" destId="{CDF49508-5917-429F-B89B-EC236435B949}" srcOrd="5" destOrd="0" presId="urn:microsoft.com/office/officeart/2005/8/layout/hierarchy1"/>
    <dgm:cxn modelId="{4CC3DD8A-56D4-444B-B04F-F6851B0F9B49}" type="presParOf" srcId="{CDF49508-5917-429F-B89B-EC236435B949}" destId="{C80115AB-869E-4D5B-A294-888BBF69D12E}" srcOrd="0" destOrd="0" presId="urn:microsoft.com/office/officeart/2005/8/layout/hierarchy1"/>
    <dgm:cxn modelId="{D56D1E57-EF77-4721-A055-034B850F5EF3}" type="presParOf" srcId="{C80115AB-869E-4D5B-A294-888BBF69D12E}" destId="{BCE645F9-AC5B-42B2-8F4E-169F81A4CE64}" srcOrd="0" destOrd="0" presId="urn:microsoft.com/office/officeart/2005/8/layout/hierarchy1"/>
    <dgm:cxn modelId="{5B8CCE32-615A-4A55-814F-B8EA9B095140}" type="presParOf" srcId="{C80115AB-869E-4D5B-A294-888BBF69D12E}" destId="{52D92AFB-AAA4-44A1-8EF3-255FD76EDC67}" srcOrd="1" destOrd="0" presId="urn:microsoft.com/office/officeart/2005/8/layout/hierarchy1"/>
    <dgm:cxn modelId="{86D64414-AC31-4385-AAEA-D7096D6284DB}" type="presParOf" srcId="{CDF49508-5917-429F-B89B-EC236435B949}" destId="{6072AAE9-F66E-4AE5-8194-C301928BA744}" srcOrd="1" destOrd="0" presId="urn:microsoft.com/office/officeart/2005/8/layout/hierarchy1"/>
    <dgm:cxn modelId="{67EAD817-83FD-4FBC-9896-21E7E509DE30}" type="presParOf" srcId="{3E65A957-1423-4452-BE8F-27CB7A472EED}" destId="{5E286296-1066-4361-86A4-D42F1D880FFF}" srcOrd="6" destOrd="0" presId="urn:microsoft.com/office/officeart/2005/8/layout/hierarchy1"/>
    <dgm:cxn modelId="{2E8442FC-5659-4F9A-A54D-50F98FE9EE34}" type="presParOf" srcId="{3E65A957-1423-4452-BE8F-27CB7A472EED}" destId="{982E6EE4-AD49-4B0D-8806-41DB06360517}" srcOrd="7" destOrd="0" presId="urn:microsoft.com/office/officeart/2005/8/layout/hierarchy1"/>
    <dgm:cxn modelId="{988D2B4F-3311-4344-91FD-0C89809C2B53}" type="presParOf" srcId="{982E6EE4-AD49-4B0D-8806-41DB06360517}" destId="{87E7AE4B-EF25-4D72-83FE-01A7F73443C5}" srcOrd="0" destOrd="0" presId="urn:microsoft.com/office/officeart/2005/8/layout/hierarchy1"/>
    <dgm:cxn modelId="{20E00581-CFFC-4591-A6A7-D0862A43A37B}" type="presParOf" srcId="{87E7AE4B-EF25-4D72-83FE-01A7F73443C5}" destId="{0AB6D6E0-953D-4674-A1C5-4E3A82ABC241}" srcOrd="0" destOrd="0" presId="urn:microsoft.com/office/officeart/2005/8/layout/hierarchy1"/>
    <dgm:cxn modelId="{E00EB7CE-B4E4-4391-BD2A-3DD0139090C6}" type="presParOf" srcId="{87E7AE4B-EF25-4D72-83FE-01A7F73443C5}" destId="{AC785C8A-DE56-426F-B083-533EE6726371}" srcOrd="1" destOrd="0" presId="urn:microsoft.com/office/officeart/2005/8/layout/hierarchy1"/>
    <dgm:cxn modelId="{724D1389-788D-40BA-9AB1-D79C46C53B24}" type="presParOf" srcId="{982E6EE4-AD49-4B0D-8806-41DB06360517}" destId="{86178913-63AA-429A-9819-5183599BE4C6}" srcOrd="1" destOrd="0" presId="urn:microsoft.com/office/officeart/2005/8/layout/hierarchy1"/>
    <dgm:cxn modelId="{8261D13F-D06C-4A12-91EE-2827DE768AB8}" type="presParOf" srcId="{3E65A957-1423-4452-BE8F-27CB7A472EED}" destId="{DB31A6EF-BAEC-45CD-99D8-6982181AA300}" srcOrd="8" destOrd="0" presId="urn:microsoft.com/office/officeart/2005/8/layout/hierarchy1"/>
    <dgm:cxn modelId="{116BCB3B-31CE-490B-ACC4-84BACACD2932}" type="presParOf" srcId="{3E65A957-1423-4452-BE8F-27CB7A472EED}" destId="{D09CAB7E-8516-4D2B-A1D5-87D3F20FAB0D}" srcOrd="9" destOrd="0" presId="urn:microsoft.com/office/officeart/2005/8/layout/hierarchy1"/>
    <dgm:cxn modelId="{6F3FC218-51E1-4A27-AD6C-F321E20A5BC1}" type="presParOf" srcId="{D09CAB7E-8516-4D2B-A1D5-87D3F20FAB0D}" destId="{06849B11-E2FD-48F6-B0A8-A5E8CA703CA2}" srcOrd="0" destOrd="0" presId="urn:microsoft.com/office/officeart/2005/8/layout/hierarchy1"/>
    <dgm:cxn modelId="{41A64FB5-5437-44FD-8B62-4BC39DE8C089}" type="presParOf" srcId="{06849B11-E2FD-48F6-B0A8-A5E8CA703CA2}" destId="{4826ADB1-1FC0-4975-A23C-8966B357907F}" srcOrd="0" destOrd="0" presId="urn:microsoft.com/office/officeart/2005/8/layout/hierarchy1"/>
    <dgm:cxn modelId="{980222A8-1FEC-4D6C-A2A6-8F4A805B0A66}" type="presParOf" srcId="{06849B11-E2FD-48F6-B0A8-A5E8CA703CA2}" destId="{285AF1F8-860E-4E6F-97E5-FEC206EE7714}" srcOrd="1" destOrd="0" presId="urn:microsoft.com/office/officeart/2005/8/layout/hierarchy1"/>
    <dgm:cxn modelId="{D15FB441-F81A-4F27-9782-2F7AA0508E05}" type="presParOf" srcId="{D09CAB7E-8516-4D2B-A1D5-87D3F20FAB0D}" destId="{3CB000F4-1EFC-4878-9520-92A8E61D43EA}" srcOrd="1" destOrd="0" presId="urn:microsoft.com/office/officeart/2005/8/layout/hierarchy1"/>
    <dgm:cxn modelId="{D489FE8F-960A-4B3B-80E8-C39E60651534}" type="presParOf" srcId="{E6C912F4-A3AD-4848-89FF-F1BFD5ACDB8A}" destId="{635E24BE-3442-4C70-90D1-DC0AB984D8D7}" srcOrd="2" destOrd="0" presId="urn:microsoft.com/office/officeart/2005/8/layout/hierarchy1"/>
    <dgm:cxn modelId="{736A4A26-0C18-4DF3-8C9A-2ADE8B0937D9}" type="presParOf" srcId="{E6C912F4-A3AD-4848-89FF-F1BFD5ACDB8A}" destId="{4BEF7794-4608-4889-B8C4-A5A340BAF42D}" srcOrd="3" destOrd="0" presId="urn:microsoft.com/office/officeart/2005/8/layout/hierarchy1"/>
    <dgm:cxn modelId="{B9A99394-6294-4E29-9462-E34216B42D02}" type="presParOf" srcId="{4BEF7794-4608-4889-B8C4-A5A340BAF42D}" destId="{153B9B2B-50E1-4B24-A858-ACB99213F11D}" srcOrd="0" destOrd="0" presId="urn:microsoft.com/office/officeart/2005/8/layout/hierarchy1"/>
    <dgm:cxn modelId="{D2FA3EEF-D8DB-4D05-B2C7-DA26368E55BA}" type="presParOf" srcId="{153B9B2B-50E1-4B24-A858-ACB99213F11D}" destId="{79590BCE-995B-4ADA-B38F-3B0490C9D3D4}" srcOrd="0" destOrd="0" presId="urn:microsoft.com/office/officeart/2005/8/layout/hierarchy1"/>
    <dgm:cxn modelId="{CB0EC253-E052-4DED-895F-22C83B96D86C}" type="presParOf" srcId="{153B9B2B-50E1-4B24-A858-ACB99213F11D}" destId="{DD461C3B-2C5F-489E-8685-0338D5855BD1}" srcOrd="1" destOrd="0" presId="urn:microsoft.com/office/officeart/2005/8/layout/hierarchy1"/>
    <dgm:cxn modelId="{5445CEA9-CA56-4C2F-9FDC-EE5C4B3B0953}" type="presParOf" srcId="{4BEF7794-4608-4889-B8C4-A5A340BAF42D}" destId="{2CDC6458-738F-496C-AD6F-712D883D048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5A0EA-E277-40DD-9E64-96475B692319}" type="doc">
      <dgm:prSet loTypeId="urn:microsoft.com/office/officeart/2005/8/layout/lProcess2" loCatId="list" qsTypeId="urn:microsoft.com/office/officeart/2005/8/quickstyle/3d5" qsCatId="3D" csTypeId="urn:microsoft.com/office/officeart/2005/8/colors/accent1_2" csCatId="accent1" phldr="1"/>
      <dgm:spPr/>
      <dgm:t>
        <a:bodyPr/>
        <a:lstStyle/>
        <a:p>
          <a:endParaRPr lang="es-ES"/>
        </a:p>
      </dgm:t>
    </dgm:pt>
    <dgm:pt modelId="{6533AA6F-20B5-45A2-BB16-4B4BFE0D6505}">
      <dgm:prSet phldrT="[Texto]"/>
      <dgm:spPr/>
      <dgm:t>
        <a:bodyPr/>
        <a:lstStyle/>
        <a:p>
          <a:r>
            <a:rPr lang="es-ES" dirty="0"/>
            <a:t>Proyecto de tests con Gherkin</a:t>
          </a:r>
        </a:p>
      </dgm:t>
    </dgm:pt>
    <dgm:pt modelId="{2EE5886D-398A-40CA-8A00-ED91D58B5B22}" type="parTrans" cxnId="{65725F6E-EAD8-4623-9927-53FB63E62FFA}">
      <dgm:prSet/>
      <dgm:spPr/>
      <dgm:t>
        <a:bodyPr/>
        <a:lstStyle/>
        <a:p>
          <a:endParaRPr lang="es-ES"/>
        </a:p>
      </dgm:t>
    </dgm:pt>
    <dgm:pt modelId="{723527EB-8A6F-4025-8C72-809561A1D4E3}" type="sibTrans" cxnId="{65725F6E-EAD8-4623-9927-53FB63E62FFA}">
      <dgm:prSet/>
      <dgm:spPr/>
      <dgm:t>
        <a:bodyPr/>
        <a:lstStyle/>
        <a:p>
          <a:endParaRPr lang="es-ES"/>
        </a:p>
      </dgm:t>
    </dgm:pt>
    <dgm:pt modelId="{49D99D3F-8734-43D9-8804-116DB5135A13}">
      <dgm:prSet phldrT="[Texto]"/>
      <dgm:spPr/>
      <dgm:t>
        <a:bodyPr/>
        <a:lstStyle/>
        <a:p>
          <a:r>
            <a:rPr lang="es-ES" dirty="0"/>
            <a:t>Features </a:t>
          </a:r>
        </a:p>
      </dgm:t>
    </dgm:pt>
    <dgm:pt modelId="{D913EEE1-2DB9-44BA-8431-B75AB45F15D9}" type="parTrans" cxnId="{8CF65C30-8CB6-4EEE-8A6D-BFC8DE6108C3}">
      <dgm:prSet/>
      <dgm:spPr/>
      <dgm:t>
        <a:bodyPr/>
        <a:lstStyle/>
        <a:p>
          <a:endParaRPr lang="es-ES"/>
        </a:p>
      </dgm:t>
    </dgm:pt>
    <dgm:pt modelId="{E59FB4F8-EF07-427C-B3A6-C466658FA169}" type="sibTrans" cxnId="{8CF65C30-8CB6-4EEE-8A6D-BFC8DE6108C3}">
      <dgm:prSet/>
      <dgm:spPr/>
      <dgm:t>
        <a:bodyPr/>
        <a:lstStyle/>
        <a:p>
          <a:endParaRPr lang="es-ES"/>
        </a:p>
      </dgm:t>
    </dgm:pt>
    <dgm:pt modelId="{AB2D8F39-6161-4C02-880E-9E91A830F48A}">
      <dgm:prSet phldrT="[Texto]"/>
      <dgm:spPr/>
      <dgm:t>
        <a:bodyPr/>
        <a:lstStyle/>
        <a:p>
          <a:r>
            <a:rPr lang="es-ES" dirty="0"/>
            <a:t>Capa de Abstracción</a:t>
          </a:r>
        </a:p>
      </dgm:t>
    </dgm:pt>
    <dgm:pt modelId="{4251B33B-D87A-489E-82BC-976EDF1E7D2F}" type="parTrans" cxnId="{C1DD37A8-E7F7-4BDE-9279-59BA56D4A2D0}">
      <dgm:prSet/>
      <dgm:spPr/>
      <dgm:t>
        <a:bodyPr/>
        <a:lstStyle/>
        <a:p>
          <a:endParaRPr lang="es-ES"/>
        </a:p>
      </dgm:t>
    </dgm:pt>
    <dgm:pt modelId="{39DDE0DC-F34C-4FB7-8164-DC5F2B98E038}" type="sibTrans" cxnId="{C1DD37A8-E7F7-4BDE-9279-59BA56D4A2D0}">
      <dgm:prSet/>
      <dgm:spPr/>
      <dgm:t>
        <a:bodyPr/>
        <a:lstStyle/>
        <a:p>
          <a:endParaRPr lang="es-ES"/>
        </a:p>
      </dgm:t>
    </dgm:pt>
    <dgm:pt modelId="{9F85D867-3807-40A3-B1CE-BF2CDAA2D788}">
      <dgm:prSet phldrT="[Texto]"/>
      <dgm:spPr/>
      <dgm:t>
        <a:bodyPr/>
        <a:lstStyle/>
        <a:p>
          <a:r>
            <a:rPr lang="es-ES" dirty="0"/>
            <a:t>NUnit</a:t>
          </a:r>
        </a:p>
      </dgm:t>
    </dgm:pt>
    <dgm:pt modelId="{4E592468-AAF4-4C53-B59D-C749B3EA7193}" type="parTrans" cxnId="{87C23879-C2F9-443D-A156-BFAC6983E8EA}">
      <dgm:prSet/>
      <dgm:spPr/>
      <dgm:t>
        <a:bodyPr/>
        <a:lstStyle/>
        <a:p>
          <a:endParaRPr lang="es-ES"/>
        </a:p>
      </dgm:t>
    </dgm:pt>
    <dgm:pt modelId="{1977CCAC-ED95-437F-B377-A4D37C8270BC}" type="sibTrans" cxnId="{87C23879-C2F9-443D-A156-BFAC6983E8EA}">
      <dgm:prSet/>
      <dgm:spPr/>
      <dgm:t>
        <a:bodyPr/>
        <a:lstStyle/>
        <a:p>
          <a:endParaRPr lang="es-ES"/>
        </a:p>
      </dgm:t>
    </dgm:pt>
    <dgm:pt modelId="{4C0242AF-7B9D-4A64-9A79-89F7BA6920D2}">
      <dgm:prSet phldrT="[Texto]"/>
      <dgm:spPr/>
      <dgm:t>
        <a:bodyPr/>
        <a:lstStyle/>
        <a:p>
          <a:r>
            <a:rPr lang="es-ES" dirty="0"/>
            <a:t>CommonFW</a:t>
          </a:r>
        </a:p>
      </dgm:t>
    </dgm:pt>
    <dgm:pt modelId="{AB71C677-2332-4377-9046-B8C517CDAD88}" type="parTrans" cxnId="{0382E34B-4900-4E37-B842-4032FA5CD9B8}">
      <dgm:prSet/>
      <dgm:spPr/>
      <dgm:t>
        <a:bodyPr/>
        <a:lstStyle/>
        <a:p>
          <a:endParaRPr lang="es-ES"/>
        </a:p>
      </dgm:t>
    </dgm:pt>
    <dgm:pt modelId="{B79E7781-5A48-482E-B5E6-E5D7AAF4027F}" type="sibTrans" cxnId="{0382E34B-4900-4E37-B842-4032FA5CD9B8}">
      <dgm:prSet/>
      <dgm:spPr/>
      <dgm:t>
        <a:bodyPr/>
        <a:lstStyle/>
        <a:p>
          <a:endParaRPr lang="es-ES"/>
        </a:p>
      </dgm:t>
    </dgm:pt>
    <dgm:pt modelId="{C3C7223A-0D8E-4D74-9A18-A1D2BA27E3E6}">
      <dgm:prSet phldrT="[Texto]"/>
      <dgm:spPr/>
      <dgm:t>
        <a:bodyPr/>
        <a:lstStyle/>
        <a:p>
          <a:r>
            <a:rPr lang="es-ES" dirty="0"/>
            <a:t>RESTFW</a:t>
          </a:r>
        </a:p>
      </dgm:t>
    </dgm:pt>
    <dgm:pt modelId="{A9876237-B013-47AD-8E4E-2CD76FB8C7C8}" type="parTrans" cxnId="{1FFC4E79-AA5E-4FE5-854E-5D626564E8D2}">
      <dgm:prSet/>
      <dgm:spPr/>
      <dgm:t>
        <a:bodyPr/>
        <a:lstStyle/>
        <a:p>
          <a:endParaRPr lang="es-ES"/>
        </a:p>
      </dgm:t>
    </dgm:pt>
    <dgm:pt modelId="{078A3657-A3FE-4E15-AA71-DA464B0B792D}" type="sibTrans" cxnId="{1FFC4E79-AA5E-4FE5-854E-5D626564E8D2}">
      <dgm:prSet/>
      <dgm:spPr/>
      <dgm:t>
        <a:bodyPr/>
        <a:lstStyle/>
        <a:p>
          <a:endParaRPr lang="es-ES"/>
        </a:p>
      </dgm:t>
    </dgm:pt>
    <dgm:pt modelId="{A2F7DA8A-F955-4526-BD1C-F15B07EAF7AB}">
      <dgm:prSet phldrT="[Texto]"/>
      <dgm:spPr/>
      <dgm:t>
        <a:bodyPr/>
        <a:lstStyle/>
        <a:p>
          <a:r>
            <a:rPr lang="es-ES" dirty="0"/>
            <a:t>SpecFlow</a:t>
          </a:r>
        </a:p>
      </dgm:t>
    </dgm:pt>
    <dgm:pt modelId="{A4E321C0-8A8B-4D2A-8092-AA2DC904788E}" type="parTrans" cxnId="{847BADAE-EA22-4A09-B0D3-085C48C149EA}">
      <dgm:prSet/>
      <dgm:spPr/>
      <dgm:t>
        <a:bodyPr/>
        <a:lstStyle/>
        <a:p>
          <a:endParaRPr lang="es-ES"/>
        </a:p>
      </dgm:t>
    </dgm:pt>
    <dgm:pt modelId="{93E4EC1D-25EE-4827-B979-6B6F8F0F515C}" type="sibTrans" cxnId="{847BADAE-EA22-4A09-B0D3-085C48C149EA}">
      <dgm:prSet/>
      <dgm:spPr/>
      <dgm:t>
        <a:bodyPr/>
        <a:lstStyle/>
        <a:p>
          <a:endParaRPr lang="es-ES"/>
        </a:p>
      </dgm:t>
    </dgm:pt>
    <dgm:pt modelId="{26F79F34-DB0E-45D6-8F3E-FC8CB82514A6}">
      <dgm:prSet phldrT="[Texto]"/>
      <dgm:spPr/>
      <dgm:t>
        <a:bodyPr/>
        <a:lstStyle/>
        <a:p>
          <a:r>
            <a:rPr lang="es-ES" dirty="0"/>
            <a:t>Capa de Frameworks</a:t>
          </a:r>
        </a:p>
      </dgm:t>
    </dgm:pt>
    <dgm:pt modelId="{0A35F328-99A9-4127-A7E9-72CF2DDBA05D}" type="sibTrans" cxnId="{EEFCBE7C-642C-448B-B23D-AE481621EBC4}">
      <dgm:prSet/>
      <dgm:spPr/>
      <dgm:t>
        <a:bodyPr/>
        <a:lstStyle/>
        <a:p>
          <a:endParaRPr lang="es-ES"/>
        </a:p>
      </dgm:t>
    </dgm:pt>
    <dgm:pt modelId="{D5A03B3F-ACFE-4818-AACC-67C65127774F}" type="parTrans" cxnId="{EEFCBE7C-642C-448B-B23D-AE481621EBC4}">
      <dgm:prSet/>
      <dgm:spPr/>
      <dgm:t>
        <a:bodyPr/>
        <a:lstStyle/>
        <a:p>
          <a:endParaRPr lang="es-ES"/>
        </a:p>
      </dgm:t>
    </dgm:pt>
    <dgm:pt modelId="{4C2C407A-22AF-48A2-9123-D5000B912172}">
      <dgm:prSet phldrT="[Texto]"/>
      <dgm:spPr/>
      <dgm:t>
        <a:bodyPr/>
        <a:lstStyle/>
        <a:p>
          <a:r>
            <a:rPr lang="es-ES" dirty="0"/>
            <a:t>SeleniumFW</a:t>
          </a:r>
        </a:p>
      </dgm:t>
    </dgm:pt>
    <dgm:pt modelId="{AC081658-0CF0-4E5A-9B59-DD4C1EB2A7FE}" type="parTrans" cxnId="{1CE563BA-3F81-43D2-9807-1163D4CD59B5}">
      <dgm:prSet/>
      <dgm:spPr/>
      <dgm:t>
        <a:bodyPr/>
        <a:lstStyle/>
        <a:p>
          <a:endParaRPr lang="es-ES"/>
        </a:p>
      </dgm:t>
    </dgm:pt>
    <dgm:pt modelId="{084D6560-5CF8-4E4A-8E3C-F64CCAC2870E}" type="sibTrans" cxnId="{1CE563BA-3F81-43D2-9807-1163D4CD59B5}">
      <dgm:prSet/>
      <dgm:spPr/>
      <dgm:t>
        <a:bodyPr/>
        <a:lstStyle/>
        <a:p>
          <a:endParaRPr lang="es-ES"/>
        </a:p>
      </dgm:t>
    </dgm:pt>
    <dgm:pt modelId="{711D9512-42BF-4907-BC3F-240FFC0882C7}">
      <dgm:prSet phldrT="[Texto]"/>
      <dgm:spPr/>
      <dgm:t>
        <a:bodyPr/>
        <a:lstStyle/>
        <a:p>
          <a:r>
            <a:rPr lang="es-ES" dirty="0"/>
            <a:t>TestReport</a:t>
          </a:r>
        </a:p>
      </dgm:t>
    </dgm:pt>
    <dgm:pt modelId="{3C986A1E-BE02-4B5E-90B0-7A879B447C58}" type="parTrans" cxnId="{0319E59B-11E6-488D-A36C-481263B5A936}">
      <dgm:prSet/>
      <dgm:spPr/>
      <dgm:t>
        <a:bodyPr/>
        <a:lstStyle/>
        <a:p>
          <a:endParaRPr lang="es-ES"/>
        </a:p>
      </dgm:t>
    </dgm:pt>
    <dgm:pt modelId="{879ADF37-72A0-470C-A268-650C0999B38F}" type="sibTrans" cxnId="{0319E59B-11E6-488D-A36C-481263B5A936}">
      <dgm:prSet/>
      <dgm:spPr/>
      <dgm:t>
        <a:bodyPr/>
        <a:lstStyle/>
        <a:p>
          <a:endParaRPr lang="es-ES"/>
        </a:p>
      </dgm:t>
    </dgm:pt>
    <dgm:pt modelId="{97E3B3FC-983D-4811-86D2-6F21CC06DB81}">
      <dgm:prSet phldrT="[Texto]"/>
      <dgm:spPr/>
      <dgm:t>
        <a:bodyPr/>
        <a:lstStyle/>
        <a:p>
          <a:r>
            <a:rPr lang="es-ES" dirty="0"/>
            <a:t>WebFW</a:t>
          </a:r>
        </a:p>
      </dgm:t>
    </dgm:pt>
    <dgm:pt modelId="{FFB11A87-342F-42A8-B0EA-2D906B7D5442}" type="parTrans" cxnId="{D7135420-3A9C-4323-AA77-FCE03F9F29BB}">
      <dgm:prSet/>
      <dgm:spPr/>
      <dgm:t>
        <a:bodyPr/>
        <a:lstStyle/>
        <a:p>
          <a:endParaRPr lang="es-ES"/>
        </a:p>
      </dgm:t>
    </dgm:pt>
    <dgm:pt modelId="{426A47A1-2F87-4E03-96EE-730BE8A3A5E2}" type="sibTrans" cxnId="{D7135420-3A9C-4323-AA77-FCE03F9F29BB}">
      <dgm:prSet/>
      <dgm:spPr/>
      <dgm:t>
        <a:bodyPr/>
        <a:lstStyle/>
        <a:p>
          <a:endParaRPr lang="es-ES"/>
        </a:p>
      </dgm:t>
    </dgm:pt>
    <dgm:pt modelId="{BA7ECD0C-A091-4641-ADA1-F5CE4E13C398}">
      <dgm:prSet phldrT="[Texto]"/>
      <dgm:spPr/>
      <dgm:t>
        <a:bodyPr/>
        <a:lstStyle/>
        <a:p>
          <a:r>
            <a:rPr lang="es-ES" dirty="0"/>
            <a:t>Scenarios</a:t>
          </a:r>
        </a:p>
      </dgm:t>
    </dgm:pt>
    <dgm:pt modelId="{B5CDB2F0-FFA2-4C9D-B4D0-77DF4417652A}" type="parTrans" cxnId="{B72C5B2F-684D-44FD-B487-B75350970080}">
      <dgm:prSet/>
      <dgm:spPr/>
      <dgm:t>
        <a:bodyPr/>
        <a:lstStyle/>
        <a:p>
          <a:endParaRPr lang="es-ES"/>
        </a:p>
      </dgm:t>
    </dgm:pt>
    <dgm:pt modelId="{617E722F-1C8A-4A62-B404-3902C06434F6}" type="sibTrans" cxnId="{B72C5B2F-684D-44FD-B487-B75350970080}">
      <dgm:prSet/>
      <dgm:spPr/>
      <dgm:t>
        <a:bodyPr/>
        <a:lstStyle/>
        <a:p>
          <a:endParaRPr lang="es-ES"/>
        </a:p>
      </dgm:t>
    </dgm:pt>
    <dgm:pt modelId="{65AD4D15-B122-4E65-8ACB-0D7B80CFC044}">
      <dgm:prSet phldrT="[Texto]"/>
      <dgm:spPr/>
      <dgm:t>
        <a:bodyPr/>
        <a:lstStyle/>
        <a:p>
          <a:r>
            <a:rPr lang="es-ES" dirty="0"/>
            <a:t>Steps</a:t>
          </a:r>
        </a:p>
      </dgm:t>
    </dgm:pt>
    <dgm:pt modelId="{92401381-6401-4B37-AF5E-0AAFE25DD51C}" type="parTrans" cxnId="{02ED981A-49EA-43F4-A8C2-2DB9706D5398}">
      <dgm:prSet/>
      <dgm:spPr/>
      <dgm:t>
        <a:bodyPr/>
        <a:lstStyle/>
        <a:p>
          <a:endParaRPr lang="es-ES"/>
        </a:p>
      </dgm:t>
    </dgm:pt>
    <dgm:pt modelId="{F9926FC8-4E9A-47A1-A8A0-FF1C0E5BC64B}" type="sibTrans" cxnId="{02ED981A-49EA-43F4-A8C2-2DB9706D5398}">
      <dgm:prSet/>
      <dgm:spPr/>
      <dgm:t>
        <a:bodyPr/>
        <a:lstStyle/>
        <a:p>
          <a:endParaRPr lang="es-ES"/>
        </a:p>
      </dgm:t>
    </dgm:pt>
    <dgm:pt modelId="{C14A47F8-1AC2-432B-96EA-25148E00BF48}" type="pres">
      <dgm:prSet presAssocID="{4AA5A0EA-E277-40DD-9E64-96475B692319}" presName="theList" presStyleCnt="0">
        <dgm:presLayoutVars>
          <dgm:dir/>
          <dgm:animLvl val="lvl"/>
          <dgm:resizeHandles val="exact"/>
        </dgm:presLayoutVars>
      </dgm:prSet>
      <dgm:spPr/>
    </dgm:pt>
    <dgm:pt modelId="{B10687F4-09B7-42F9-85CD-6AFF53183873}" type="pres">
      <dgm:prSet presAssocID="{6533AA6F-20B5-45A2-BB16-4B4BFE0D6505}" presName="compNode" presStyleCnt="0"/>
      <dgm:spPr/>
    </dgm:pt>
    <dgm:pt modelId="{1F6BE10D-DBC6-4D38-BCBB-7A7890D2F723}" type="pres">
      <dgm:prSet presAssocID="{6533AA6F-20B5-45A2-BB16-4B4BFE0D6505}" presName="aNode" presStyleLbl="bgShp" presStyleIdx="0" presStyleCnt="3"/>
      <dgm:spPr/>
    </dgm:pt>
    <dgm:pt modelId="{0674E52F-3352-42A6-9F05-68C96CA05569}" type="pres">
      <dgm:prSet presAssocID="{6533AA6F-20B5-45A2-BB16-4B4BFE0D6505}" presName="textNode" presStyleLbl="bgShp" presStyleIdx="0" presStyleCnt="3"/>
      <dgm:spPr/>
    </dgm:pt>
    <dgm:pt modelId="{AB29D045-6A76-4AA3-A7DB-A0C398981E26}" type="pres">
      <dgm:prSet presAssocID="{6533AA6F-20B5-45A2-BB16-4B4BFE0D6505}" presName="compChildNode" presStyleCnt="0"/>
      <dgm:spPr/>
    </dgm:pt>
    <dgm:pt modelId="{5E2253B7-CB00-402D-9D0B-2A1A43E9D35E}" type="pres">
      <dgm:prSet presAssocID="{6533AA6F-20B5-45A2-BB16-4B4BFE0D6505}" presName="theInnerList" presStyleCnt="0"/>
      <dgm:spPr/>
    </dgm:pt>
    <dgm:pt modelId="{8D135EA3-76C9-43D6-A8F1-68A5C818493D}" type="pres">
      <dgm:prSet presAssocID="{49D99D3F-8734-43D9-8804-116DB5135A13}" presName="childNode" presStyleLbl="node1" presStyleIdx="0" presStyleCnt="10">
        <dgm:presLayoutVars>
          <dgm:bulletEnabled val="1"/>
        </dgm:presLayoutVars>
      </dgm:prSet>
      <dgm:spPr/>
    </dgm:pt>
    <dgm:pt modelId="{56AD4A99-FC78-4B92-9431-94B6FFECFDF3}" type="pres">
      <dgm:prSet presAssocID="{49D99D3F-8734-43D9-8804-116DB5135A13}" presName="aSpace2" presStyleCnt="0"/>
      <dgm:spPr/>
    </dgm:pt>
    <dgm:pt modelId="{467BF125-2136-4F50-B71F-960406E9AE24}" type="pres">
      <dgm:prSet presAssocID="{BA7ECD0C-A091-4641-ADA1-F5CE4E13C398}" presName="childNode" presStyleLbl="node1" presStyleIdx="1" presStyleCnt="10">
        <dgm:presLayoutVars>
          <dgm:bulletEnabled val="1"/>
        </dgm:presLayoutVars>
      </dgm:prSet>
      <dgm:spPr/>
    </dgm:pt>
    <dgm:pt modelId="{DE0AB3E9-19FC-4E21-AD26-FA595EC8AC9A}" type="pres">
      <dgm:prSet presAssocID="{BA7ECD0C-A091-4641-ADA1-F5CE4E13C398}" presName="aSpace2" presStyleCnt="0"/>
      <dgm:spPr/>
    </dgm:pt>
    <dgm:pt modelId="{E84B8AC8-C60D-4385-BFEE-6FEF30F20ACB}" type="pres">
      <dgm:prSet presAssocID="{65AD4D15-B122-4E65-8ACB-0D7B80CFC044}" presName="childNode" presStyleLbl="node1" presStyleIdx="2" presStyleCnt="10">
        <dgm:presLayoutVars>
          <dgm:bulletEnabled val="1"/>
        </dgm:presLayoutVars>
      </dgm:prSet>
      <dgm:spPr/>
    </dgm:pt>
    <dgm:pt modelId="{5E10C690-596D-424D-BC6A-28EF63289982}" type="pres">
      <dgm:prSet presAssocID="{6533AA6F-20B5-45A2-BB16-4B4BFE0D6505}" presName="aSpace" presStyleCnt="0"/>
      <dgm:spPr/>
    </dgm:pt>
    <dgm:pt modelId="{9854F9EE-A160-46A4-AC1A-619E2B483009}" type="pres">
      <dgm:prSet presAssocID="{AB2D8F39-6161-4C02-880E-9E91A830F48A}" presName="compNode" presStyleCnt="0"/>
      <dgm:spPr/>
    </dgm:pt>
    <dgm:pt modelId="{D7CDCB8D-EA91-4EDF-BBF4-47C2391EDA59}" type="pres">
      <dgm:prSet presAssocID="{AB2D8F39-6161-4C02-880E-9E91A830F48A}" presName="aNode" presStyleLbl="bgShp" presStyleIdx="1" presStyleCnt="3"/>
      <dgm:spPr/>
    </dgm:pt>
    <dgm:pt modelId="{5A5D26B5-DBDD-4437-AF02-89DBA679671F}" type="pres">
      <dgm:prSet presAssocID="{AB2D8F39-6161-4C02-880E-9E91A830F48A}" presName="textNode" presStyleLbl="bgShp" presStyleIdx="1" presStyleCnt="3"/>
      <dgm:spPr/>
    </dgm:pt>
    <dgm:pt modelId="{21D6C9B8-1900-4DB3-A5C0-6CE29B61127F}" type="pres">
      <dgm:prSet presAssocID="{AB2D8F39-6161-4C02-880E-9E91A830F48A}" presName="compChildNode" presStyleCnt="0"/>
      <dgm:spPr/>
    </dgm:pt>
    <dgm:pt modelId="{68AE1EFA-44AE-4A24-A23B-5B03078DDED2}" type="pres">
      <dgm:prSet presAssocID="{AB2D8F39-6161-4C02-880E-9E91A830F48A}" presName="theInnerList" presStyleCnt="0"/>
      <dgm:spPr/>
    </dgm:pt>
    <dgm:pt modelId="{FBDC5446-6096-415F-93A6-C4A8D747CBC8}" type="pres">
      <dgm:prSet presAssocID="{9F85D867-3807-40A3-B1CE-BF2CDAA2D788}" presName="childNode" presStyleLbl="node1" presStyleIdx="3" presStyleCnt="10">
        <dgm:presLayoutVars>
          <dgm:bulletEnabled val="1"/>
        </dgm:presLayoutVars>
      </dgm:prSet>
      <dgm:spPr/>
    </dgm:pt>
    <dgm:pt modelId="{A167AA7F-04BB-4B1B-9296-0DADABC71D32}" type="pres">
      <dgm:prSet presAssocID="{9F85D867-3807-40A3-B1CE-BF2CDAA2D788}" presName="aSpace2" presStyleCnt="0"/>
      <dgm:spPr/>
    </dgm:pt>
    <dgm:pt modelId="{B9AEF226-9D85-4730-9B31-1290D2D62AF0}" type="pres">
      <dgm:prSet presAssocID="{A2F7DA8A-F955-4526-BD1C-F15B07EAF7AB}" presName="childNode" presStyleLbl="node1" presStyleIdx="4" presStyleCnt="10">
        <dgm:presLayoutVars>
          <dgm:bulletEnabled val="1"/>
        </dgm:presLayoutVars>
      </dgm:prSet>
      <dgm:spPr/>
    </dgm:pt>
    <dgm:pt modelId="{55C0D2FC-2245-4357-A932-4CE1D498B8AE}" type="pres">
      <dgm:prSet presAssocID="{AB2D8F39-6161-4C02-880E-9E91A830F48A}" presName="aSpace" presStyleCnt="0"/>
      <dgm:spPr/>
    </dgm:pt>
    <dgm:pt modelId="{1CB6D576-6189-4B6F-AA73-A7C5E8036240}" type="pres">
      <dgm:prSet presAssocID="{26F79F34-DB0E-45D6-8F3E-FC8CB82514A6}" presName="compNode" presStyleCnt="0"/>
      <dgm:spPr/>
    </dgm:pt>
    <dgm:pt modelId="{0138C279-CF39-4D4B-AEB9-0F4B8B2EA837}" type="pres">
      <dgm:prSet presAssocID="{26F79F34-DB0E-45D6-8F3E-FC8CB82514A6}" presName="aNode" presStyleLbl="bgShp" presStyleIdx="2" presStyleCnt="3"/>
      <dgm:spPr/>
    </dgm:pt>
    <dgm:pt modelId="{5EBC4D07-575B-4AA2-A721-430583DB3DD0}" type="pres">
      <dgm:prSet presAssocID="{26F79F34-DB0E-45D6-8F3E-FC8CB82514A6}" presName="textNode" presStyleLbl="bgShp" presStyleIdx="2" presStyleCnt="3"/>
      <dgm:spPr/>
    </dgm:pt>
    <dgm:pt modelId="{FC5019B8-2111-4BA7-AFA9-4DCEDF0519F2}" type="pres">
      <dgm:prSet presAssocID="{26F79F34-DB0E-45D6-8F3E-FC8CB82514A6}" presName="compChildNode" presStyleCnt="0"/>
      <dgm:spPr/>
    </dgm:pt>
    <dgm:pt modelId="{2747E25E-01BB-49E8-B62D-7FE2D240097A}" type="pres">
      <dgm:prSet presAssocID="{26F79F34-DB0E-45D6-8F3E-FC8CB82514A6}" presName="theInnerList" presStyleCnt="0"/>
      <dgm:spPr/>
    </dgm:pt>
    <dgm:pt modelId="{51B30F9A-3071-4DDF-A962-C4C24CB14B29}" type="pres">
      <dgm:prSet presAssocID="{4C0242AF-7B9D-4A64-9A79-89F7BA6920D2}" presName="childNode" presStyleLbl="node1" presStyleIdx="5" presStyleCnt="10">
        <dgm:presLayoutVars>
          <dgm:bulletEnabled val="1"/>
        </dgm:presLayoutVars>
      </dgm:prSet>
      <dgm:spPr/>
    </dgm:pt>
    <dgm:pt modelId="{BE4EDB3F-6281-4589-8A5A-E53751D6B769}" type="pres">
      <dgm:prSet presAssocID="{4C0242AF-7B9D-4A64-9A79-89F7BA6920D2}" presName="aSpace2" presStyleCnt="0"/>
      <dgm:spPr/>
    </dgm:pt>
    <dgm:pt modelId="{4DBC8E94-486C-4376-A0A0-20FA93F0FD75}" type="pres">
      <dgm:prSet presAssocID="{C3C7223A-0D8E-4D74-9A18-A1D2BA27E3E6}" presName="childNode" presStyleLbl="node1" presStyleIdx="6" presStyleCnt="10">
        <dgm:presLayoutVars>
          <dgm:bulletEnabled val="1"/>
        </dgm:presLayoutVars>
      </dgm:prSet>
      <dgm:spPr/>
    </dgm:pt>
    <dgm:pt modelId="{3FA89A1C-707D-4FE1-8073-F51E7E68E6DF}" type="pres">
      <dgm:prSet presAssocID="{C3C7223A-0D8E-4D74-9A18-A1D2BA27E3E6}" presName="aSpace2" presStyleCnt="0"/>
      <dgm:spPr/>
    </dgm:pt>
    <dgm:pt modelId="{B4A5CC14-C6C3-41A6-927F-2C9AB52772B2}" type="pres">
      <dgm:prSet presAssocID="{4C2C407A-22AF-48A2-9123-D5000B912172}" presName="childNode" presStyleLbl="node1" presStyleIdx="7" presStyleCnt="10">
        <dgm:presLayoutVars>
          <dgm:bulletEnabled val="1"/>
        </dgm:presLayoutVars>
      </dgm:prSet>
      <dgm:spPr/>
    </dgm:pt>
    <dgm:pt modelId="{392F96E4-27DF-478B-9DB9-2E994CF69AF8}" type="pres">
      <dgm:prSet presAssocID="{4C2C407A-22AF-48A2-9123-D5000B912172}" presName="aSpace2" presStyleCnt="0"/>
      <dgm:spPr/>
    </dgm:pt>
    <dgm:pt modelId="{13EA92B0-CC02-417D-8040-921857C1A898}" type="pres">
      <dgm:prSet presAssocID="{711D9512-42BF-4907-BC3F-240FFC0882C7}" presName="childNode" presStyleLbl="node1" presStyleIdx="8" presStyleCnt="10">
        <dgm:presLayoutVars>
          <dgm:bulletEnabled val="1"/>
        </dgm:presLayoutVars>
      </dgm:prSet>
      <dgm:spPr/>
    </dgm:pt>
    <dgm:pt modelId="{5389E3C2-9FBB-4D90-ACEC-BF9B219F7570}" type="pres">
      <dgm:prSet presAssocID="{711D9512-42BF-4907-BC3F-240FFC0882C7}" presName="aSpace2" presStyleCnt="0"/>
      <dgm:spPr/>
    </dgm:pt>
    <dgm:pt modelId="{7560F161-26AF-455C-8995-45CFAEDE56D0}" type="pres">
      <dgm:prSet presAssocID="{97E3B3FC-983D-4811-86D2-6F21CC06DB81}" presName="childNode" presStyleLbl="node1" presStyleIdx="9" presStyleCnt="10">
        <dgm:presLayoutVars>
          <dgm:bulletEnabled val="1"/>
        </dgm:presLayoutVars>
      </dgm:prSet>
      <dgm:spPr/>
    </dgm:pt>
  </dgm:ptLst>
  <dgm:cxnLst>
    <dgm:cxn modelId="{02ED981A-49EA-43F4-A8C2-2DB9706D5398}" srcId="{6533AA6F-20B5-45A2-BB16-4B4BFE0D6505}" destId="{65AD4D15-B122-4E65-8ACB-0D7B80CFC044}" srcOrd="2" destOrd="0" parTransId="{92401381-6401-4B37-AF5E-0AAFE25DD51C}" sibTransId="{F9926FC8-4E9A-47A1-A8A0-FF1C0E5BC64B}"/>
    <dgm:cxn modelId="{9F65D51F-E758-4A93-802E-F31027171490}" type="presOf" srcId="{49D99D3F-8734-43D9-8804-116DB5135A13}" destId="{8D135EA3-76C9-43D6-A8F1-68A5C818493D}" srcOrd="0" destOrd="0" presId="urn:microsoft.com/office/officeart/2005/8/layout/lProcess2"/>
    <dgm:cxn modelId="{D7135420-3A9C-4323-AA77-FCE03F9F29BB}" srcId="{26F79F34-DB0E-45D6-8F3E-FC8CB82514A6}" destId="{97E3B3FC-983D-4811-86D2-6F21CC06DB81}" srcOrd="4" destOrd="0" parTransId="{FFB11A87-342F-42A8-B0EA-2D906B7D5442}" sibTransId="{426A47A1-2F87-4E03-96EE-730BE8A3A5E2}"/>
    <dgm:cxn modelId="{29B9D421-AC33-47AF-BBD7-9727242AA276}" type="presOf" srcId="{6533AA6F-20B5-45A2-BB16-4B4BFE0D6505}" destId="{1F6BE10D-DBC6-4D38-BCBB-7A7890D2F723}" srcOrd="0" destOrd="0" presId="urn:microsoft.com/office/officeart/2005/8/layout/lProcess2"/>
    <dgm:cxn modelId="{F6365323-0563-49D3-A5E6-3E2EE46EB6B1}" type="presOf" srcId="{711D9512-42BF-4907-BC3F-240FFC0882C7}" destId="{13EA92B0-CC02-417D-8040-921857C1A898}" srcOrd="0" destOrd="0" presId="urn:microsoft.com/office/officeart/2005/8/layout/lProcess2"/>
    <dgm:cxn modelId="{B72C5B2F-684D-44FD-B487-B75350970080}" srcId="{6533AA6F-20B5-45A2-BB16-4B4BFE0D6505}" destId="{BA7ECD0C-A091-4641-ADA1-F5CE4E13C398}" srcOrd="1" destOrd="0" parTransId="{B5CDB2F0-FFA2-4C9D-B4D0-77DF4417652A}" sibTransId="{617E722F-1C8A-4A62-B404-3902C06434F6}"/>
    <dgm:cxn modelId="{8CF65C30-8CB6-4EEE-8A6D-BFC8DE6108C3}" srcId="{6533AA6F-20B5-45A2-BB16-4B4BFE0D6505}" destId="{49D99D3F-8734-43D9-8804-116DB5135A13}" srcOrd="0" destOrd="0" parTransId="{D913EEE1-2DB9-44BA-8431-B75AB45F15D9}" sibTransId="{E59FB4F8-EF07-427C-B3A6-C466658FA169}"/>
    <dgm:cxn modelId="{F0875834-EDC1-4599-8BA3-05CEB28736C7}" type="presOf" srcId="{4C0242AF-7B9D-4A64-9A79-89F7BA6920D2}" destId="{51B30F9A-3071-4DDF-A962-C4C24CB14B29}" srcOrd="0" destOrd="0" presId="urn:microsoft.com/office/officeart/2005/8/layout/lProcess2"/>
    <dgm:cxn modelId="{0382E34B-4900-4E37-B842-4032FA5CD9B8}" srcId="{26F79F34-DB0E-45D6-8F3E-FC8CB82514A6}" destId="{4C0242AF-7B9D-4A64-9A79-89F7BA6920D2}" srcOrd="0" destOrd="0" parTransId="{AB71C677-2332-4377-9046-B8C517CDAD88}" sibTransId="{B79E7781-5A48-482E-B5E6-E5D7AAF4027F}"/>
    <dgm:cxn modelId="{65725F6E-EAD8-4623-9927-53FB63E62FFA}" srcId="{4AA5A0EA-E277-40DD-9E64-96475B692319}" destId="{6533AA6F-20B5-45A2-BB16-4B4BFE0D6505}" srcOrd="0" destOrd="0" parTransId="{2EE5886D-398A-40CA-8A00-ED91D58B5B22}" sibTransId="{723527EB-8A6F-4025-8C72-809561A1D4E3}"/>
    <dgm:cxn modelId="{DB118254-6724-451D-826A-98C960DF68CB}" type="presOf" srcId="{9F85D867-3807-40A3-B1CE-BF2CDAA2D788}" destId="{FBDC5446-6096-415F-93A6-C4A8D747CBC8}" srcOrd="0" destOrd="0" presId="urn:microsoft.com/office/officeart/2005/8/layout/lProcess2"/>
    <dgm:cxn modelId="{87C23879-C2F9-443D-A156-BFAC6983E8EA}" srcId="{AB2D8F39-6161-4C02-880E-9E91A830F48A}" destId="{9F85D867-3807-40A3-B1CE-BF2CDAA2D788}" srcOrd="0" destOrd="0" parTransId="{4E592468-AAF4-4C53-B59D-C749B3EA7193}" sibTransId="{1977CCAC-ED95-437F-B377-A4D37C8270BC}"/>
    <dgm:cxn modelId="{1FFC4E79-AA5E-4FE5-854E-5D626564E8D2}" srcId="{26F79F34-DB0E-45D6-8F3E-FC8CB82514A6}" destId="{C3C7223A-0D8E-4D74-9A18-A1D2BA27E3E6}" srcOrd="1" destOrd="0" parTransId="{A9876237-B013-47AD-8E4E-2CD76FB8C7C8}" sibTransId="{078A3657-A3FE-4E15-AA71-DA464B0B792D}"/>
    <dgm:cxn modelId="{EEFCBE7C-642C-448B-B23D-AE481621EBC4}" srcId="{4AA5A0EA-E277-40DD-9E64-96475B692319}" destId="{26F79F34-DB0E-45D6-8F3E-FC8CB82514A6}" srcOrd="2" destOrd="0" parTransId="{D5A03B3F-ACFE-4818-AACC-67C65127774F}" sibTransId="{0A35F328-99A9-4127-A7E9-72CF2DDBA05D}"/>
    <dgm:cxn modelId="{1F873281-AA76-4660-97B8-6E9E5B80CE82}" type="presOf" srcId="{4C2C407A-22AF-48A2-9123-D5000B912172}" destId="{B4A5CC14-C6C3-41A6-927F-2C9AB52772B2}" srcOrd="0" destOrd="0" presId="urn:microsoft.com/office/officeart/2005/8/layout/lProcess2"/>
    <dgm:cxn modelId="{51A33284-44BE-4490-AD17-C9653C6C31E4}" type="presOf" srcId="{65AD4D15-B122-4E65-8ACB-0D7B80CFC044}" destId="{E84B8AC8-C60D-4385-BFEE-6FEF30F20ACB}" srcOrd="0" destOrd="0" presId="urn:microsoft.com/office/officeart/2005/8/layout/lProcess2"/>
    <dgm:cxn modelId="{B6FCCD9B-803B-44B0-A5EC-B22380313C03}" type="presOf" srcId="{26F79F34-DB0E-45D6-8F3E-FC8CB82514A6}" destId="{0138C279-CF39-4D4B-AEB9-0F4B8B2EA837}" srcOrd="0" destOrd="0" presId="urn:microsoft.com/office/officeart/2005/8/layout/lProcess2"/>
    <dgm:cxn modelId="{0319E59B-11E6-488D-A36C-481263B5A936}" srcId="{26F79F34-DB0E-45D6-8F3E-FC8CB82514A6}" destId="{711D9512-42BF-4907-BC3F-240FFC0882C7}" srcOrd="3" destOrd="0" parTransId="{3C986A1E-BE02-4B5E-90B0-7A879B447C58}" sibTransId="{879ADF37-72A0-470C-A268-650C0999B38F}"/>
    <dgm:cxn modelId="{DBF549A0-8D17-46FD-BE60-61BC36E4154C}" type="presOf" srcId="{A2F7DA8A-F955-4526-BD1C-F15B07EAF7AB}" destId="{B9AEF226-9D85-4730-9B31-1290D2D62AF0}" srcOrd="0" destOrd="0" presId="urn:microsoft.com/office/officeart/2005/8/layout/lProcess2"/>
    <dgm:cxn modelId="{434C4FA1-D516-475E-9E69-07004A5F20A2}" type="presOf" srcId="{BA7ECD0C-A091-4641-ADA1-F5CE4E13C398}" destId="{467BF125-2136-4F50-B71F-960406E9AE24}" srcOrd="0" destOrd="0" presId="urn:microsoft.com/office/officeart/2005/8/layout/lProcess2"/>
    <dgm:cxn modelId="{C1DD37A8-E7F7-4BDE-9279-59BA56D4A2D0}" srcId="{4AA5A0EA-E277-40DD-9E64-96475B692319}" destId="{AB2D8F39-6161-4C02-880E-9E91A830F48A}" srcOrd="1" destOrd="0" parTransId="{4251B33B-D87A-489E-82BC-976EDF1E7D2F}" sibTransId="{39DDE0DC-F34C-4FB7-8164-DC5F2B98E038}"/>
    <dgm:cxn modelId="{847BADAE-EA22-4A09-B0D3-085C48C149EA}" srcId="{AB2D8F39-6161-4C02-880E-9E91A830F48A}" destId="{A2F7DA8A-F955-4526-BD1C-F15B07EAF7AB}" srcOrd="1" destOrd="0" parTransId="{A4E321C0-8A8B-4D2A-8092-AA2DC904788E}" sibTransId="{93E4EC1D-25EE-4827-B979-6B6F8F0F515C}"/>
    <dgm:cxn modelId="{CDA0BBAF-426A-4FD0-B189-780C2D14FB86}" type="presOf" srcId="{AB2D8F39-6161-4C02-880E-9E91A830F48A}" destId="{5A5D26B5-DBDD-4437-AF02-89DBA679671F}" srcOrd="1" destOrd="0" presId="urn:microsoft.com/office/officeart/2005/8/layout/lProcess2"/>
    <dgm:cxn modelId="{1CE563BA-3F81-43D2-9807-1163D4CD59B5}" srcId="{26F79F34-DB0E-45D6-8F3E-FC8CB82514A6}" destId="{4C2C407A-22AF-48A2-9123-D5000B912172}" srcOrd="2" destOrd="0" parTransId="{AC081658-0CF0-4E5A-9B59-DD4C1EB2A7FE}" sibTransId="{084D6560-5CF8-4E4A-8E3C-F64CCAC2870E}"/>
    <dgm:cxn modelId="{428EF7BA-2308-4122-8C10-EFE5ED371C1E}" type="presOf" srcId="{4AA5A0EA-E277-40DD-9E64-96475B692319}" destId="{C14A47F8-1AC2-432B-96EA-25148E00BF48}" srcOrd="0" destOrd="0" presId="urn:microsoft.com/office/officeart/2005/8/layout/lProcess2"/>
    <dgm:cxn modelId="{6EEFF3C2-D94F-4AC0-B1B1-933C7382F281}" type="presOf" srcId="{C3C7223A-0D8E-4D74-9A18-A1D2BA27E3E6}" destId="{4DBC8E94-486C-4376-A0A0-20FA93F0FD75}" srcOrd="0" destOrd="0" presId="urn:microsoft.com/office/officeart/2005/8/layout/lProcess2"/>
    <dgm:cxn modelId="{7499E6F7-6842-438F-B0E0-816C82897828}" type="presOf" srcId="{AB2D8F39-6161-4C02-880E-9E91A830F48A}" destId="{D7CDCB8D-EA91-4EDF-BBF4-47C2391EDA59}" srcOrd="0" destOrd="0" presId="urn:microsoft.com/office/officeart/2005/8/layout/lProcess2"/>
    <dgm:cxn modelId="{952154F9-A5D3-42A1-9A26-FA5ED7083C3D}" type="presOf" srcId="{6533AA6F-20B5-45A2-BB16-4B4BFE0D6505}" destId="{0674E52F-3352-42A6-9F05-68C96CA05569}" srcOrd="1" destOrd="0" presId="urn:microsoft.com/office/officeart/2005/8/layout/lProcess2"/>
    <dgm:cxn modelId="{5C4BD2FE-0CEA-4D6A-92A8-9A2D9F6B70BF}" type="presOf" srcId="{97E3B3FC-983D-4811-86D2-6F21CC06DB81}" destId="{7560F161-26AF-455C-8995-45CFAEDE56D0}" srcOrd="0" destOrd="0" presId="urn:microsoft.com/office/officeart/2005/8/layout/lProcess2"/>
    <dgm:cxn modelId="{1B96EBFE-59E5-419A-939F-0092A975FF1C}" type="presOf" srcId="{26F79F34-DB0E-45D6-8F3E-FC8CB82514A6}" destId="{5EBC4D07-575B-4AA2-A721-430583DB3DD0}" srcOrd="1" destOrd="0" presId="urn:microsoft.com/office/officeart/2005/8/layout/lProcess2"/>
    <dgm:cxn modelId="{0B34B65A-3F2D-464F-AB91-D2AE6AF5D964}" type="presParOf" srcId="{C14A47F8-1AC2-432B-96EA-25148E00BF48}" destId="{B10687F4-09B7-42F9-85CD-6AFF53183873}" srcOrd="0" destOrd="0" presId="urn:microsoft.com/office/officeart/2005/8/layout/lProcess2"/>
    <dgm:cxn modelId="{D9E0471A-3986-4C17-8834-789CAD493C52}" type="presParOf" srcId="{B10687F4-09B7-42F9-85CD-6AFF53183873}" destId="{1F6BE10D-DBC6-4D38-BCBB-7A7890D2F723}" srcOrd="0" destOrd="0" presId="urn:microsoft.com/office/officeart/2005/8/layout/lProcess2"/>
    <dgm:cxn modelId="{AFA5E8CB-1E9D-44AC-A325-488B568B0700}" type="presParOf" srcId="{B10687F4-09B7-42F9-85CD-6AFF53183873}" destId="{0674E52F-3352-42A6-9F05-68C96CA05569}" srcOrd="1" destOrd="0" presId="urn:microsoft.com/office/officeart/2005/8/layout/lProcess2"/>
    <dgm:cxn modelId="{E797F0B8-137D-4D2B-A1AD-A0CC6A895AA2}" type="presParOf" srcId="{B10687F4-09B7-42F9-85CD-6AFF53183873}" destId="{AB29D045-6A76-4AA3-A7DB-A0C398981E26}" srcOrd="2" destOrd="0" presId="urn:microsoft.com/office/officeart/2005/8/layout/lProcess2"/>
    <dgm:cxn modelId="{EE9F69E6-D38A-46F1-AF1E-563E43A4C195}" type="presParOf" srcId="{AB29D045-6A76-4AA3-A7DB-A0C398981E26}" destId="{5E2253B7-CB00-402D-9D0B-2A1A43E9D35E}" srcOrd="0" destOrd="0" presId="urn:microsoft.com/office/officeart/2005/8/layout/lProcess2"/>
    <dgm:cxn modelId="{0FA4F67A-7D70-40C0-B6E1-876078F345F9}" type="presParOf" srcId="{5E2253B7-CB00-402D-9D0B-2A1A43E9D35E}" destId="{8D135EA3-76C9-43D6-A8F1-68A5C818493D}" srcOrd="0" destOrd="0" presId="urn:microsoft.com/office/officeart/2005/8/layout/lProcess2"/>
    <dgm:cxn modelId="{5242A1AC-BC14-4040-B7BB-82C32D85DC7F}" type="presParOf" srcId="{5E2253B7-CB00-402D-9D0B-2A1A43E9D35E}" destId="{56AD4A99-FC78-4B92-9431-94B6FFECFDF3}" srcOrd="1" destOrd="0" presId="urn:microsoft.com/office/officeart/2005/8/layout/lProcess2"/>
    <dgm:cxn modelId="{988C23B5-093E-45E1-BD09-FB832416FCD1}" type="presParOf" srcId="{5E2253B7-CB00-402D-9D0B-2A1A43E9D35E}" destId="{467BF125-2136-4F50-B71F-960406E9AE24}" srcOrd="2" destOrd="0" presId="urn:microsoft.com/office/officeart/2005/8/layout/lProcess2"/>
    <dgm:cxn modelId="{F842BAE2-4501-47F3-BF3E-594D36FFEF77}" type="presParOf" srcId="{5E2253B7-CB00-402D-9D0B-2A1A43E9D35E}" destId="{DE0AB3E9-19FC-4E21-AD26-FA595EC8AC9A}" srcOrd="3" destOrd="0" presId="urn:microsoft.com/office/officeart/2005/8/layout/lProcess2"/>
    <dgm:cxn modelId="{E1197B5C-4BE0-4C6E-93F3-ACAE6992ED5A}" type="presParOf" srcId="{5E2253B7-CB00-402D-9D0B-2A1A43E9D35E}" destId="{E84B8AC8-C60D-4385-BFEE-6FEF30F20ACB}" srcOrd="4" destOrd="0" presId="urn:microsoft.com/office/officeart/2005/8/layout/lProcess2"/>
    <dgm:cxn modelId="{C957BF69-DBE4-4BF2-917E-8CB2E3875D23}" type="presParOf" srcId="{C14A47F8-1AC2-432B-96EA-25148E00BF48}" destId="{5E10C690-596D-424D-BC6A-28EF63289982}" srcOrd="1" destOrd="0" presId="urn:microsoft.com/office/officeart/2005/8/layout/lProcess2"/>
    <dgm:cxn modelId="{05AE44F0-36AB-4F82-9F1B-90D35A9D4786}" type="presParOf" srcId="{C14A47F8-1AC2-432B-96EA-25148E00BF48}" destId="{9854F9EE-A160-46A4-AC1A-619E2B483009}" srcOrd="2" destOrd="0" presId="urn:microsoft.com/office/officeart/2005/8/layout/lProcess2"/>
    <dgm:cxn modelId="{8EC9C866-9D27-4D31-9364-9A4AD5308B33}" type="presParOf" srcId="{9854F9EE-A160-46A4-AC1A-619E2B483009}" destId="{D7CDCB8D-EA91-4EDF-BBF4-47C2391EDA59}" srcOrd="0" destOrd="0" presId="urn:microsoft.com/office/officeart/2005/8/layout/lProcess2"/>
    <dgm:cxn modelId="{B8AA6CED-0C27-4F53-9B10-76DBA7930E99}" type="presParOf" srcId="{9854F9EE-A160-46A4-AC1A-619E2B483009}" destId="{5A5D26B5-DBDD-4437-AF02-89DBA679671F}" srcOrd="1" destOrd="0" presId="urn:microsoft.com/office/officeart/2005/8/layout/lProcess2"/>
    <dgm:cxn modelId="{75B46CD2-49BB-41F0-B217-0053639270C1}" type="presParOf" srcId="{9854F9EE-A160-46A4-AC1A-619E2B483009}" destId="{21D6C9B8-1900-4DB3-A5C0-6CE29B61127F}" srcOrd="2" destOrd="0" presId="urn:microsoft.com/office/officeart/2005/8/layout/lProcess2"/>
    <dgm:cxn modelId="{5FC82407-1AA7-49A4-BAE9-78B8D724FD8D}" type="presParOf" srcId="{21D6C9B8-1900-4DB3-A5C0-6CE29B61127F}" destId="{68AE1EFA-44AE-4A24-A23B-5B03078DDED2}" srcOrd="0" destOrd="0" presId="urn:microsoft.com/office/officeart/2005/8/layout/lProcess2"/>
    <dgm:cxn modelId="{D222B659-E8CF-411C-AE7A-50CD224FF6B6}" type="presParOf" srcId="{68AE1EFA-44AE-4A24-A23B-5B03078DDED2}" destId="{FBDC5446-6096-415F-93A6-C4A8D747CBC8}" srcOrd="0" destOrd="0" presId="urn:microsoft.com/office/officeart/2005/8/layout/lProcess2"/>
    <dgm:cxn modelId="{BFF76F2C-D2EB-4663-AF03-8069CB4485E2}" type="presParOf" srcId="{68AE1EFA-44AE-4A24-A23B-5B03078DDED2}" destId="{A167AA7F-04BB-4B1B-9296-0DADABC71D32}" srcOrd="1" destOrd="0" presId="urn:microsoft.com/office/officeart/2005/8/layout/lProcess2"/>
    <dgm:cxn modelId="{11FB5564-10DA-4A03-ABD2-801BCB4A8734}" type="presParOf" srcId="{68AE1EFA-44AE-4A24-A23B-5B03078DDED2}" destId="{B9AEF226-9D85-4730-9B31-1290D2D62AF0}" srcOrd="2" destOrd="0" presId="urn:microsoft.com/office/officeart/2005/8/layout/lProcess2"/>
    <dgm:cxn modelId="{F121DE68-2A69-41D2-A606-F287E47AFCC8}" type="presParOf" srcId="{C14A47F8-1AC2-432B-96EA-25148E00BF48}" destId="{55C0D2FC-2245-4357-A932-4CE1D498B8AE}" srcOrd="3" destOrd="0" presId="urn:microsoft.com/office/officeart/2005/8/layout/lProcess2"/>
    <dgm:cxn modelId="{52B6CE6D-496A-4D99-9DFD-D1018E8FE919}" type="presParOf" srcId="{C14A47F8-1AC2-432B-96EA-25148E00BF48}" destId="{1CB6D576-6189-4B6F-AA73-A7C5E8036240}" srcOrd="4" destOrd="0" presId="urn:microsoft.com/office/officeart/2005/8/layout/lProcess2"/>
    <dgm:cxn modelId="{1FA60E2C-48D2-4B44-8B98-9401AF6BE8D8}" type="presParOf" srcId="{1CB6D576-6189-4B6F-AA73-A7C5E8036240}" destId="{0138C279-CF39-4D4B-AEB9-0F4B8B2EA837}" srcOrd="0" destOrd="0" presId="urn:microsoft.com/office/officeart/2005/8/layout/lProcess2"/>
    <dgm:cxn modelId="{E39E2534-6C83-42FC-90A2-825E1DE49789}" type="presParOf" srcId="{1CB6D576-6189-4B6F-AA73-A7C5E8036240}" destId="{5EBC4D07-575B-4AA2-A721-430583DB3DD0}" srcOrd="1" destOrd="0" presId="urn:microsoft.com/office/officeart/2005/8/layout/lProcess2"/>
    <dgm:cxn modelId="{8B40C840-705F-4888-BF3C-25BEAFDB0B18}" type="presParOf" srcId="{1CB6D576-6189-4B6F-AA73-A7C5E8036240}" destId="{FC5019B8-2111-4BA7-AFA9-4DCEDF0519F2}" srcOrd="2" destOrd="0" presId="urn:microsoft.com/office/officeart/2005/8/layout/lProcess2"/>
    <dgm:cxn modelId="{4D9836F4-6257-4152-BB97-A2DDF0800417}" type="presParOf" srcId="{FC5019B8-2111-4BA7-AFA9-4DCEDF0519F2}" destId="{2747E25E-01BB-49E8-B62D-7FE2D240097A}" srcOrd="0" destOrd="0" presId="urn:microsoft.com/office/officeart/2005/8/layout/lProcess2"/>
    <dgm:cxn modelId="{A7F8B0BB-B297-40D8-9C28-4016E4348743}" type="presParOf" srcId="{2747E25E-01BB-49E8-B62D-7FE2D240097A}" destId="{51B30F9A-3071-4DDF-A962-C4C24CB14B29}" srcOrd="0" destOrd="0" presId="urn:microsoft.com/office/officeart/2005/8/layout/lProcess2"/>
    <dgm:cxn modelId="{6B1D087D-8119-4C00-A439-2CCC5F3A9699}" type="presParOf" srcId="{2747E25E-01BB-49E8-B62D-7FE2D240097A}" destId="{BE4EDB3F-6281-4589-8A5A-E53751D6B769}" srcOrd="1" destOrd="0" presId="urn:microsoft.com/office/officeart/2005/8/layout/lProcess2"/>
    <dgm:cxn modelId="{4F537175-9EB7-4E50-8A91-6904620E208C}" type="presParOf" srcId="{2747E25E-01BB-49E8-B62D-7FE2D240097A}" destId="{4DBC8E94-486C-4376-A0A0-20FA93F0FD75}" srcOrd="2" destOrd="0" presId="urn:microsoft.com/office/officeart/2005/8/layout/lProcess2"/>
    <dgm:cxn modelId="{4922EA4B-D487-43FB-B772-D28A4620FF54}" type="presParOf" srcId="{2747E25E-01BB-49E8-B62D-7FE2D240097A}" destId="{3FA89A1C-707D-4FE1-8073-F51E7E68E6DF}" srcOrd="3" destOrd="0" presId="urn:microsoft.com/office/officeart/2005/8/layout/lProcess2"/>
    <dgm:cxn modelId="{B08AF157-2212-4BD5-BBD5-449A6611B06B}" type="presParOf" srcId="{2747E25E-01BB-49E8-B62D-7FE2D240097A}" destId="{B4A5CC14-C6C3-41A6-927F-2C9AB52772B2}" srcOrd="4" destOrd="0" presId="urn:microsoft.com/office/officeart/2005/8/layout/lProcess2"/>
    <dgm:cxn modelId="{98583596-5C1B-49ED-A9D2-1F4584143811}" type="presParOf" srcId="{2747E25E-01BB-49E8-B62D-7FE2D240097A}" destId="{392F96E4-27DF-478B-9DB9-2E994CF69AF8}" srcOrd="5" destOrd="0" presId="urn:microsoft.com/office/officeart/2005/8/layout/lProcess2"/>
    <dgm:cxn modelId="{E4823E64-5795-4FD3-AC5C-E8908857288D}" type="presParOf" srcId="{2747E25E-01BB-49E8-B62D-7FE2D240097A}" destId="{13EA92B0-CC02-417D-8040-921857C1A898}" srcOrd="6" destOrd="0" presId="urn:microsoft.com/office/officeart/2005/8/layout/lProcess2"/>
    <dgm:cxn modelId="{8FD1B4CC-8105-44D6-9A13-407C7C44F8FD}" type="presParOf" srcId="{2747E25E-01BB-49E8-B62D-7FE2D240097A}" destId="{5389E3C2-9FBB-4D90-ACEC-BF9B219F7570}" srcOrd="7" destOrd="0" presId="urn:microsoft.com/office/officeart/2005/8/layout/lProcess2"/>
    <dgm:cxn modelId="{032A9FCB-BA60-4005-93E8-E774E19C7A66}" type="presParOf" srcId="{2747E25E-01BB-49E8-B62D-7FE2D240097A}" destId="{7560F161-26AF-455C-8995-45CFAEDE56D0}"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6208C-2248-4099-8A73-6CD6E65BD5A7}">
      <dsp:nvSpPr>
        <dsp:cNvPr id="0" name=""/>
        <dsp:cNvSpPr/>
      </dsp:nvSpPr>
      <dsp:spPr>
        <a:xfrm>
          <a:off x="1842121" y="259"/>
          <a:ext cx="1215322" cy="7899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Negocio</a:t>
          </a:r>
        </a:p>
      </dsp:txBody>
      <dsp:txXfrm>
        <a:off x="1880684" y="38822"/>
        <a:ext cx="1138196" cy="712833"/>
      </dsp:txXfrm>
    </dsp:sp>
    <dsp:sp modelId="{6F14F8A5-F90B-438D-A6D3-FFDB982FF147}">
      <dsp:nvSpPr>
        <dsp:cNvPr id="0" name=""/>
        <dsp:cNvSpPr/>
      </dsp:nvSpPr>
      <dsp:spPr>
        <a:xfrm>
          <a:off x="1144726" y="395239"/>
          <a:ext cx="2610113" cy="2610113"/>
        </a:xfrm>
        <a:custGeom>
          <a:avLst/>
          <a:gdLst/>
          <a:ahLst/>
          <a:cxnLst/>
          <a:rect l="0" t="0" r="0" b="0"/>
          <a:pathLst>
            <a:path>
              <a:moveTo>
                <a:pt x="1921471" y="154749"/>
              </a:moveTo>
              <a:arcTo wR="1305056" hR="1305056" stAng="17891131" swAng="262574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F03A43A-3BCF-4475-B0B4-C5ED1A33E3BC}">
      <dsp:nvSpPr>
        <dsp:cNvPr id="0" name=""/>
        <dsp:cNvSpPr/>
      </dsp:nvSpPr>
      <dsp:spPr>
        <a:xfrm>
          <a:off x="3147178" y="1305316"/>
          <a:ext cx="1215322" cy="7899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QAs</a:t>
          </a:r>
        </a:p>
      </dsp:txBody>
      <dsp:txXfrm>
        <a:off x="3185741" y="1343879"/>
        <a:ext cx="1138196" cy="712833"/>
      </dsp:txXfrm>
    </dsp:sp>
    <dsp:sp modelId="{FDB04EEC-D2F5-4191-BFF3-B8663A44762B}">
      <dsp:nvSpPr>
        <dsp:cNvPr id="0" name=""/>
        <dsp:cNvSpPr/>
      </dsp:nvSpPr>
      <dsp:spPr>
        <a:xfrm>
          <a:off x="1144726" y="395239"/>
          <a:ext cx="2610113" cy="2610113"/>
        </a:xfrm>
        <a:custGeom>
          <a:avLst/>
          <a:gdLst/>
          <a:ahLst/>
          <a:cxnLst/>
          <a:rect l="0" t="0" r="0" b="0"/>
          <a:pathLst>
            <a:path>
              <a:moveTo>
                <a:pt x="2545871" y="1709470"/>
              </a:moveTo>
              <a:arcTo wR="1305056" hR="1305056" stAng="1083130" swAng="262574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0200A9A-930B-4444-A5DA-CF2213A7A83A}">
      <dsp:nvSpPr>
        <dsp:cNvPr id="0" name=""/>
        <dsp:cNvSpPr/>
      </dsp:nvSpPr>
      <dsp:spPr>
        <a:xfrm>
          <a:off x="1842121" y="2610372"/>
          <a:ext cx="1215322" cy="7899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DevOps</a:t>
          </a:r>
        </a:p>
      </dsp:txBody>
      <dsp:txXfrm>
        <a:off x="1880684" y="2648935"/>
        <a:ext cx="1138196" cy="712833"/>
      </dsp:txXfrm>
    </dsp:sp>
    <dsp:sp modelId="{1B8F28FE-7306-4481-BE18-4B76BC187517}">
      <dsp:nvSpPr>
        <dsp:cNvPr id="0" name=""/>
        <dsp:cNvSpPr/>
      </dsp:nvSpPr>
      <dsp:spPr>
        <a:xfrm>
          <a:off x="1144726" y="395239"/>
          <a:ext cx="2610113" cy="2610113"/>
        </a:xfrm>
        <a:custGeom>
          <a:avLst/>
          <a:gdLst/>
          <a:ahLst/>
          <a:cxnLst/>
          <a:rect l="0" t="0" r="0" b="0"/>
          <a:pathLst>
            <a:path>
              <a:moveTo>
                <a:pt x="688641" y="2455363"/>
              </a:moveTo>
              <a:arcTo wR="1305056" hR="1305056" stAng="7091131" swAng="262574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5202A90-A05F-4E81-BA0B-C0BF4E31FA8B}">
      <dsp:nvSpPr>
        <dsp:cNvPr id="0" name=""/>
        <dsp:cNvSpPr/>
      </dsp:nvSpPr>
      <dsp:spPr>
        <a:xfrm>
          <a:off x="537065" y="1305316"/>
          <a:ext cx="1215322" cy="7899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Devs</a:t>
          </a:r>
        </a:p>
      </dsp:txBody>
      <dsp:txXfrm>
        <a:off x="575628" y="1343879"/>
        <a:ext cx="1138196" cy="712833"/>
      </dsp:txXfrm>
    </dsp:sp>
    <dsp:sp modelId="{F6FA8F5B-67C2-4ECF-BC88-13439ED57A8C}">
      <dsp:nvSpPr>
        <dsp:cNvPr id="0" name=""/>
        <dsp:cNvSpPr/>
      </dsp:nvSpPr>
      <dsp:spPr>
        <a:xfrm>
          <a:off x="1144726" y="395239"/>
          <a:ext cx="2610113" cy="2610113"/>
        </a:xfrm>
        <a:custGeom>
          <a:avLst/>
          <a:gdLst/>
          <a:ahLst/>
          <a:cxnLst/>
          <a:rect l="0" t="0" r="0" b="0"/>
          <a:pathLst>
            <a:path>
              <a:moveTo>
                <a:pt x="64241" y="900642"/>
              </a:moveTo>
              <a:arcTo wR="1305056" hR="1305056" stAng="11883130" swAng="262574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E24BE-3442-4C70-90D1-DC0AB984D8D7}">
      <dsp:nvSpPr>
        <dsp:cNvPr id="0" name=""/>
        <dsp:cNvSpPr/>
      </dsp:nvSpPr>
      <dsp:spPr>
        <a:xfrm>
          <a:off x="4140832" y="674411"/>
          <a:ext cx="648522" cy="308637"/>
        </a:xfrm>
        <a:custGeom>
          <a:avLst/>
          <a:gdLst/>
          <a:ahLst/>
          <a:cxnLst/>
          <a:rect l="0" t="0" r="0" b="0"/>
          <a:pathLst>
            <a:path>
              <a:moveTo>
                <a:pt x="0" y="0"/>
              </a:moveTo>
              <a:lnTo>
                <a:pt x="0" y="210327"/>
              </a:lnTo>
              <a:lnTo>
                <a:pt x="648522" y="210327"/>
              </a:lnTo>
              <a:lnTo>
                <a:pt x="648522" y="3086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31A6EF-BAEC-45CD-99D8-6982181AA300}">
      <dsp:nvSpPr>
        <dsp:cNvPr id="0" name=""/>
        <dsp:cNvSpPr/>
      </dsp:nvSpPr>
      <dsp:spPr>
        <a:xfrm>
          <a:off x="3492309" y="1656922"/>
          <a:ext cx="2594089" cy="308637"/>
        </a:xfrm>
        <a:custGeom>
          <a:avLst/>
          <a:gdLst/>
          <a:ahLst/>
          <a:cxnLst/>
          <a:rect l="0" t="0" r="0" b="0"/>
          <a:pathLst>
            <a:path>
              <a:moveTo>
                <a:pt x="0" y="0"/>
              </a:moveTo>
              <a:lnTo>
                <a:pt x="0" y="210327"/>
              </a:lnTo>
              <a:lnTo>
                <a:pt x="2594089" y="210327"/>
              </a:lnTo>
              <a:lnTo>
                <a:pt x="2594089" y="308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286296-1066-4361-86A4-D42F1D880FFF}">
      <dsp:nvSpPr>
        <dsp:cNvPr id="0" name=""/>
        <dsp:cNvSpPr/>
      </dsp:nvSpPr>
      <dsp:spPr>
        <a:xfrm>
          <a:off x="3492309" y="1656922"/>
          <a:ext cx="1297044" cy="308637"/>
        </a:xfrm>
        <a:custGeom>
          <a:avLst/>
          <a:gdLst/>
          <a:ahLst/>
          <a:cxnLst/>
          <a:rect l="0" t="0" r="0" b="0"/>
          <a:pathLst>
            <a:path>
              <a:moveTo>
                <a:pt x="0" y="0"/>
              </a:moveTo>
              <a:lnTo>
                <a:pt x="0" y="210327"/>
              </a:lnTo>
              <a:lnTo>
                <a:pt x="1297044" y="210327"/>
              </a:lnTo>
              <a:lnTo>
                <a:pt x="1297044" y="308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B6B2F3-14D3-49BC-8125-4A57F070E285}">
      <dsp:nvSpPr>
        <dsp:cNvPr id="0" name=""/>
        <dsp:cNvSpPr/>
      </dsp:nvSpPr>
      <dsp:spPr>
        <a:xfrm>
          <a:off x="3446589" y="1656922"/>
          <a:ext cx="91440" cy="308637"/>
        </a:xfrm>
        <a:custGeom>
          <a:avLst/>
          <a:gdLst/>
          <a:ahLst/>
          <a:cxnLst/>
          <a:rect l="0" t="0" r="0" b="0"/>
          <a:pathLst>
            <a:path>
              <a:moveTo>
                <a:pt x="45720" y="0"/>
              </a:moveTo>
              <a:lnTo>
                <a:pt x="45720" y="308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5CD56B-B31C-4F60-A931-2AA5E03C0390}">
      <dsp:nvSpPr>
        <dsp:cNvPr id="0" name=""/>
        <dsp:cNvSpPr/>
      </dsp:nvSpPr>
      <dsp:spPr>
        <a:xfrm>
          <a:off x="2195265" y="1656922"/>
          <a:ext cx="1297044" cy="308637"/>
        </a:xfrm>
        <a:custGeom>
          <a:avLst/>
          <a:gdLst/>
          <a:ahLst/>
          <a:cxnLst/>
          <a:rect l="0" t="0" r="0" b="0"/>
          <a:pathLst>
            <a:path>
              <a:moveTo>
                <a:pt x="1297044" y="0"/>
              </a:moveTo>
              <a:lnTo>
                <a:pt x="1297044" y="210327"/>
              </a:lnTo>
              <a:lnTo>
                <a:pt x="0" y="210327"/>
              </a:lnTo>
              <a:lnTo>
                <a:pt x="0" y="308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520A72-9866-47BD-9EE6-C183A55E3706}">
      <dsp:nvSpPr>
        <dsp:cNvPr id="0" name=""/>
        <dsp:cNvSpPr/>
      </dsp:nvSpPr>
      <dsp:spPr>
        <a:xfrm>
          <a:off x="898220" y="1656922"/>
          <a:ext cx="2594089" cy="308637"/>
        </a:xfrm>
        <a:custGeom>
          <a:avLst/>
          <a:gdLst/>
          <a:ahLst/>
          <a:cxnLst/>
          <a:rect l="0" t="0" r="0" b="0"/>
          <a:pathLst>
            <a:path>
              <a:moveTo>
                <a:pt x="2594089" y="0"/>
              </a:moveTo>
              <a:lnTo>
                <a:pt x="2594089" y="210327"/>
              </a:lnTo>
              <a:lnTo>
                <a:pt x="0" y="210327"/>
              </a:lnTo>
              <a:lnTo>
                <a:pt x="0" y="308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ED4E46-DF20-464B-976E-2E751084617B}">
      <dsp:nvSpPr>
        <dsp:cNvPr id="0" name=""/>
        <dsp:cNvSpPr/>
      </dsp:nvSpPr>
      <dsp:spPr>
        <a:xfrm>
          <a:off x="3492309" y="674411"/>
          <a:ext cx="648522" cy="308637"/>
        </a:xfrm>
        <a:custGeom>
          <a:avLst/>
          <a:gdLst/>
          <a:ahLst/>
          <a:cxnLst/>
          <a:rect l="0" t="0" r="0" b="0"/>
          <a:pathLst>
            <a:path>
              <a:moveTo>
                <a:pt x="648522" y="0"/>
              </a:moveTo>
              <a:lnTo>
                <a:pt x="648522" y="210327"/>
              </a:lnTo>
              <a:lnTo>
                <a:pt x="0" y="210327"/>
              </a:lnTo>
              <a:lnTo>
                <a:pt x="0" y="3086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E8C7F0-580A-4A4C-8AD2-B33C2AFBEA88}">
      <dsp:nvSpPr>
        <dsp:cNvPr id="0" name=""/>
        <dsp:cNvSpPr/>
      </dsp:nvSpPr>
      <dsp:spPr>
        <a:xfrm>
          <a:off x="3610223" y="537"/>
          <a:ext cx="1061218" cy="6738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30EEE9-8318-4B05-A417-8EB612CCA886}">
      <dsp:nvSpPr>
        <dsp:cNvPr id="0" name=""/>
        <dsp:cNvSpPr/>
      </dsp:nvSpPr>
      <dsp:spPr>
        <a:xfrm>
          <a:off x="3728136" y="112555"/>
          <a:ext cx="1061218" cy="6738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Feature</a:t>
          </a:r>
        </a:p>
      </dsp:txBody>
      <dsp:txXfrm>
        <a:off x="3747873" y="132292"/>
        <a:ext cx="1021744" cy="634399"/>
      </dsp:txXfrm>
    </dsp:sp>
    <dsp:sp modelId="{62B8E1D6-99E0-4C00-A4A0-D03A70F8884D}">
      <dsp:nvSpPr>
        <dsp:cNvPr id="0" name=""/>
        <dsp:cNvSpPr/>
      </dsp:nvSpPr>
      <dsp:spPr>
        <a:xfrm>
          <a:off x="2961700" y="983048"/>
          <a:ext cx="1061218" cy="6738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B8063-2419-4491-827A-12C8FE6B1920}">
      <dsp:nvSpPr>
        <dsp:cNvPr id="0" name=""/>
        <dsp:cNvSpPr/>
      </dsp:nvSpPr>
      <dsp:spPr>
        <a:xfrm>
          <a:off x="3079613" y="1095066"/>
          <a:ext cx="1061218" cy="6738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Scenarios (Outline)</a:t>
          </a:r>
        </a:p>
      </dsp:txBody>
      <dsp:txXfrm>
        <a:off x="3099350" y="1114803"/>
        <a:ext cx="1021744" cy="634399"/>
      </dsp:txXfrm>
    </dsp:sp>
    <dsp:sp modelId="{5780B5A0-11A4-4D3C-99C3-77A0D63B1752}">
      <dsp:nvSpPr>
        <dsp:cNvPr id="0" name=""/>
        <dsp:cNvSpPr/>
      </dsp:nvSpPr>
      <dsp:spPr>
        <a:xfrm>
          <a:off x="367611" y="1965560"/>
          <a:ext cx="1061218" cy="6738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435FD4-5AFF-4B68-AF8A-8D7CA6CC6FCD}">
      <dsp:nvSpPr>
        <dsp:cNvPr id="0" name=""/>
        <dsp:cNvSpPr/>
      </dsp:nvSpPr>
      <dsp:spPr>
        <a:xfrm>
          <a:off x="485524" y="2077577"/>
          <a:ext cx="1061218" cy="6738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Given</a:t>
          </a:r>
        </a:p>
      </dsp:txBody>
      <dsp:txXfrm>
        <a:off x="505261" y="2097314"/>
        <a:ext cx="1021744" cy="634399"/>
      </dsp:txXfrm>
    </dsp:sp>
    <dsp:sp modelId="{C8FF4552-1457-473C-8E6C-F4C56718E2CD}">
      <dsp:nvSpPr>
        <dsp:cNvPr id="0" name=""/>
        <dsp:cNvSpPr/>
      </dsp:nvSpPr>
      <dsp:spPr>
        <a:xfrm>
          <a:off x="1664656" y="1965560"/>
          <a:ext cx="1061218" cy="6738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2064E4-2E7B-4C3F-9AF9-6222E360DA74}">
      <dsp:nvSpPr>
        <dsp:cNvPr id="0" name=""/>
        <dsp:cNvSpPr/>
      </dsp:nvSpPr>
      <dsp:spPr>
        <a:xfrm>
          <a:off x="1782569" y="2077577"/>
          <a:ext cx="1061218" cy="6738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When</a:t>
          </a:r>
        </a:p>
      </dsp:txBody>
      <dsp:txXfrm>
        <a:off x="1802306" y="2097314"/>
        <a:ext cx="1021744" cy="634399"/>
      </dsp:txXfrm>
    </dsp:sp>
    <dsp:sp modelId="{BCE645F9-AC5B-42B2-8F4E-169F81A4CE64}">
      <dsp:nvSpPr>
        <dsp:cNvPr id="0" name=""/>
        <dsp:cNvSpPr/>
      </dsp:nvSpPr>
      <dsp:spPr>
        <a:xfrm>
          <a:off x="2961700" y="1965560"/>
          <a:ext cx="1061218" cy="6738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D92AFB-AAA4-44A1-8EF3-255FD76EDC67}">
      <dsp:nvSpPr>
        <dsp:cNvPr id="0" name=""/>
        <dsp:cNvSpPr/>
      </dsp:nvSpPr>
      <dsp:spPr>
        <a:xfrm>
          <a:off x="3079613" y="2077577"/>
          <a:ext cx="1061218" cy="6738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Then</a:t>
          </a:r>
        </a:p>
      </dsp:txBody>
      <dsp:txXfrm>
        <a:off x="3099350" y="2097314"/>
        <a:ext cx="1021744" cy="634399"/>
      </dsp:txXfrm>
    </dsp:sp>
    <dsp:sp modelId="{0AB6D6E0-953D-4674-A1C5-4E3A82ABC241}">
      <dsp:nvSpPr>
        <dsp:cNvPr id="0" name=""/>
        <dsp:cNvSpPr/>
      </dsp:nvSpPr>
      <dsp:spPr>
        <a:xfrm>
          <a:off x="4258745" y="1965560"/>
          <a:ext cx="1061218" cy="6738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785C8A-DE56-426F-B083-533EE6726371}">
      <dsp:nvSpPr>
        <dsp:cNvPr id="0" name=""/>
        <dsp:cNvSpPr/>
      </dsp:nvSpPr>
      <dsp:spPr>
        <a:xfrm>
          <a:off x="4376658" y="2077577"/>
          <a:ext cx="1061218" cy="6738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(And)</a:t>
          </a:r>
        </a:p>
      </dsp:txBody>
      <dsp:txXfrm>
        <a:off x="4396395" y="2097314"/>
        <a:ext cx="1021744" cy="634399"/>
      </dsp:txXfrm>
    </dsp:sp>
    <dsp:sp modelId="{4826ADB1-1FC0-4975-A23C-8966B357907F}">
      <dsp:nvSpPr>
        <dsp:cNvPr id="0" name=""/>
        <dsp:cNvSpPr/>
      </dsp:nvSpPr>
      <dsp:spPr>
        <a:xfrm>
          <a:off x="5555789" y="1965560"/>
          <a:ext cx="1061218" cy="6738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5AF1F8-860E-4E6F-97E5-FEC206EE7714}">
      <dsp:nvSpPr>
        <dsp:cNvPr id="0" name=""/>
        <dsp:cNvSpPr/>
      </dsp:nvSpPr>
      <dsp:spPr>
        <a:xfrm>
          <a:off x="5673703" y="2077577"/>
          <a:ext cx="1061218" cy="6738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Examples</a:t>
          </a:r>
        </a:p>
      </dsp:txBody>
      <dsp:txXfrm>
        <a:off x="5693440" y="2097314"/>
        <a:ext cx="1021744" cy="634399"/>
      </dsp:txXfrm>
    </dsp:sp>
    <dsp:sp modelId="{79590BCE-995B-4ADA-B38F-3B0490C9D3D4}">
      <dsp:nvSpPr>
        <dsp:cNvPr id="0" name=""/>
        <dsp:cNvSpPr/>
      </dsp:nvSpPr>
      <dsp:spPr>
        <a:xfrm>
          <a:off x="4258745" y="983048"/>
          <a:ext cx="1061218" cy="6738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61C3B-2C5F-489E-8685-0338D5855BD1}">
      <dsp:nvSpPr>
        <dsp:cNvPr id="0" name=""/>
        <dsp:cNvSpPr/>
      </dsp:nvSpPr>
      <dsp:spPr>
        <a:xfrm>
          <a:off x="4376658" y="1095066"/>
          <a:ext cx="1061218" cy="6738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Background</a:t>
          </a:r>
        </a:p>
      </dsp:txBody>
      <dsp:txXfrm>
        <a:off x="4396395" y="1114803"/>
        <a:ext cx="1021744" cy="6343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BE10D-DBC6-4D38-BCBB-7A7890D2F723}">
      <dsp:nvSpPr>
        <dsp:cNvPr id="0" name=""/>
        <dsp:cNvSpPr/>
      </dsp:nvSpPr>
      <dsp:spPr>
        <a:xfrm>
          <a:off x="879" y="0"/>
          <a:ext cx="2287709" cy="2895552"/>
        </a:xfrm>
        <a:prstGeom prst="roundRect">
          <a:avLst>
            <a:gd name="adj" fmla="val 10000"/>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ES" sz="2300" kern="1200" dirty="0"/>
            <a:t>Proyecto de tests con Gherkin</a:t>
          </a:r>
        </a:p>
      </dsp:txBody>
      <dsp:txXfrm>
        <a:off x="879" y="0"/>
        <a:ext cx="2287709" cy="868665"/>
      </dsp:txXfrm>
    </dsp:sp>
    <dsp:sp modelId="{8D135EA3-76C9-43D6-A8F1-68A5C818493D}">
      <dsp:nvSpPr>
        <dsp:cNvPr id="0" name=""/>
        <dsp:cNvSpPr/>
      </dsp:nvSpPr>
      <dsp:spPr>
        <a:xfrm>
          <a:off x="229650" y="868913"/>
          <a:ext cx="1830167" cy="56886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Features </a:t>
          </a:r>
        </a:p>
      </dsp:txBody>
      <dsp:txXfrm>
        <a:off x="246311" y="885574"/>
        <a:ext cx="1796845" cy="535538"/>
      </dsp:txXfrm>
    </dsp:sp>
    <dsp:sp modelId="{467BF125-2136-4F50-B71F-960406E9AE24}">
      <dsp:nvSpPr>
        <dsp:cNvPr id="0" name=""/>
        <dsp:cNvSpPr/>
      </dsp:nvSpPr>
      <dsp:spPr>
        <a:xfrm>
          <a:off x="229650" y="1525289"/>
          <a:ext cx="1830167" cy="56886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Scenarios</a:t>
          </a:r>
        </a:p>
      </dsp:txBody>
      <dsp:txXfrm>
        <a:off x="246311" y="1541950"/>
        <a:ext cx="1796845" cy="535538"/>
      </dsp:txXfrm>
    </dsp:sp>
    <dsp:sp modelId="{E84B8AC8-C60D-4385-BFEE-6FEF30F20ACB}">
      <dsp:nvSpPr>
        <dsp:cNvPr id="0" name=""/>
        <dsp:cNvSpPr/>
      </dsp:nvSpPr>
      <dsp:spPr>
        <a:xfrm>
          <a:off x="229650" y="2181666"/>
          <a:ext cx="1830167" cy="568860"/>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Steps</a:t>
          </a:r>
        </a:p>
      </dsp:txBody>
      <dsp:txXfrm>
        <a:off x="246311" y="2198327"/>
        <a:ext cx="1796845" cy="535538"/>
      </dsp:txXfrm>
    </dsp:sp>
    <dsp:sp modelId="{D7CDCB8D-EA91-4EDF-BBF4-47C2391EDA59}">
      <dsp:nvSpPr>
        <dsp:cNvPr id="0" name=""/>
        <dsp:cNvSpPr/>
      </dsp:nvSpPr>
      <dsp:spPr>
        <a:xfrm>
          <a:off x="2460168" y="0"/>
          <a:ext cx="2287709" cy="2895552"/>
        </a:xfrm>
        <a:prstGeom prst="roundRect">
          <a:avLst>
            <a:gd name="adj" fmla="val 10000"/>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ES" sz="2300" kern="1200" dirty="0"/>
            <a:t>Capa de Abstracción</a:t>
          </a:r>
        </a:p>
      </dsp:txBody>
      <dsp:txXfrm>
        <a:off x="2460168" y="0"/>
        <a:ext cx="2287709" cy="868665"/>
      </dsp:txXfrm>
    </dsp:sp>
    <dsp:sp modelId="{FBDC5446-6096-415F-93A6-C4A8D747CBC8}">
      <dsp:nvSpPr>
        <dsp:cNvPr id="0" name=""/>
        <dsp:cNvSpPr/>
      </dsp:nvSpPr>
      <dsp:spPr>
        <a:xfrm>
          <a:off x="2688939" y="869513"/>
          <a:ext cx="1830167" cy="873048"/>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NUnit</a:t>
          </a:r>
        </a:p>
      </dsp:txBody>
      <dsp:txXfrm>
        <a:off x="2714510" y="895084"/>
        <a:ext cx="1779025" cy="821906"/>
      </dsp:txXfrm>
    </dsp:sp>
    <dsp:sp modelId="{B9AEF226-9D85-4730-9B31-1290D2D62AF0}">
      <dsp:nvSpPr>
        <dsp:cNvPr id="0" name=""/>
        <dsp:cNvSpPr/>
      </dsp:nvSpPr>
      <dsp:spPr>
        <a:xfrm>
          <a:off x="2688939" y="1876877"/>
          <a:ext cx="1830167" cy="873048"/>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SpecFlow</a:t>
          </a:r>
        </a:p>
      </dsp:txBody>
      <dsp:txXfrm>
        <a:off x="2714510" y="1902448"/>
        <a:ext cx="1779025" cy="821906"/>
      </dsp:txXfrm>
    </dsp:sp>
    <dsp:sp modelId="{0138C279-CF39-4D4B-AEB9-0F4B8B2EA837}">
      <dsp:nvSpPr>
        <dsp:cNvPr id="0" name=""/>
        <dsp:cNvSpPr/>
      </dsp:nvSpPr>
      <dsp:spPr>
        <a:xfrm>
          <a:off x="4919456" y="0"/>
          <a:ext cx="2287709" cy="2895552"/>
        </a:xfrm>
        <a:prstGeom prst="roundRect">
          <a:avLst>
            <a:gd name="adj" fmla="val 10000"/>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ES" sz="2300" kern="1200" dirty="0"/>
            <a:t>Capa de Frameworks</a:t>
          </a:r>
        </a:p>
      </dsp:txBody>
      <dsp:txXfrm>
        <a:off x="4919456" y="0"/>
        <a:ext cx="2287709" cy="868665"/>
      </dsp:txXfrm>
    </dsp:sp>
    <dsp:sp modelId="{51B30F9A-3071-4DDF-A962-C4C24CB14B29}">
      <dsp:nvSpPr>
        <dsp:cNvPr id="0" name=""/>
        <dsp:cNvSpPr/>
      </dsp:nvSpPr>
      <dsp:spPr>
        <a:xfrm>
          <a:off x="5148227" y="869213"/>
          <a:ext cx="1830167" cy="334974"/>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CommonFW</a:t>
          </a:r>
        </a:p>
      </dsp:txBody>
      <dsp:txXfrm>
        <a:off x="5158038" y="879024"/>
        <a:ext cx="1810545" cy="315352"/>
      </dsp:txXfrm>
    </dsp:sp>
    <dsp:sp modelId="{4DBC8E94-486C-4376-A0A0-20FA93F0FD75}">
      <dsp:nvSpPr>
        <dsp:cNvPr id="0" name=""/>
        <dsp:cNvSpPr/>
      </dsp:nvSpPr>
      <dsp:spPr>
        <a:xfrm>
          <a:off x="5148227" y="1255722"/>
          <a:ext cx="1830167" cy="334974"/>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RESTFW</a:t>
          </a:r>
        </a:p>
      </dsp:txBody>
      <dsp:txXfrm>
        <a:off x="5158038" y="1265533"/>
        <a:ext cx="1810545" cy="315352"/>
      </dsp:txXfrm>
    </dsp:sp>
    <dsp:sp modelId="{B4A5CC14-C6C3-41A6-927F-2C9AB52772B2}">
      <dsp:nvSpPr>
        <dsp:cNvPr id="0" name=""/>
        <dsp:cNvSpPr/>
      </dsp:nvSpPr>
      <dsp:spPr>
        <a:xfrm>
          <a:off x="5148227" y="1642232"/>
          <a:ext cx="1830167" cy="334974"/>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SeleniumFW</a:t>
          </a:r>
        </a:p>
      </dsp:txBody>
      <dsp:txXfrm>
        <a:off x="5158038" y="1652043"/>
        <a:ext cx="1810545" cy="315352"/>
      </dsp:txXfrm>
    </dsp:sp>
    <dsp:sp modelId="{13EA92B0-CC02-417D-8040-921857C1A898}">
      <dsp:nvSpPr>
        <dsp:cNvPr id="0" name=""/>
        <dsp:cNvSpPr/>
      </dsp:nvSpPr>
      <dsp:spPr>
        <a:xfrm>
          <a:off x="5148227" y="2028742"/>
          <a:ext cx="1830167" cy="334974"/>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TestReport</a:t>
          </a:r>
        </a:p>
      </dsp:txBody>
      <dsp:txXfrm>
        <a:off x="5158038" y="2038553"/>
        <a:ext cx="1810545" cy="315352"/>
      </dsp:txXfrm>
    </dsp:sp>
    <dsp:sp modelId="{7560F161-26AF-455C-8995-45CFAEDE56D0}">
      <dsp:nvSpPr>
        <dsp:cNvPr id="0" name=""/>
        <dsp:cNvSpPr/>
      </dsp:nvSpPr>
      <dsp:spPr>
        <a:xfrm>
          <a:off x="5148227" y="2415251"/>
          <a:ext cx="1830167" cy="334974"/>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WebFW</a:t>
          </a:r>
        </a:p>
      </dsp:txBody>
      <dsp:txXfrm>
        <a:off x="5158038" y="2425062"/>
        <a:ext cx="1810545" cy="31535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s-ES_tradn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panose="02000000000000000000" pitchFamily="2" charset="0"/>
              </a:defRPr>
            </a:lvl1pPr>
          </a:lstStyle>
          <a:p>
            <a:fld id="{DCA56A9A-4BAE-FD47-BB3C-7835DCE68FCA}" type="datetimeFigureOut">
              <a:rPr lang="es-ES_tradnl" smtClean="0"/>
              <a:pPr/>
              <a:t>11/11/2022</a:t>
            </a:fld>
            <a:endParaRPr lang="es-ES_tradn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ES_tradnl" dirty="0"/>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s-ES_tradn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C382ADF4-A534-6449-9CBB-71456C9C3EC9}" type="slidenum">
              <a:rPr lang="es-ES_tradnl" smtClean="0"/>
              <a:pPr/>
              <a:t>‹Nº›</a:t>
            </a:fld>
            <a:endParaRPr lang="es-ES_tradnl" dirty="0"/>
          </a:p>
        </p:txBody>
      </p:sp>
    </p:spTree>
    <p:extLst>
      <p:ext uri="{BB962C8B-B14F-4D97-AF65-F5344CB8AC3E}">
        <p14:creationId xmlns:p14="http://schemas.microsoft.com/office/powerpoint/2010/main" val="90694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r>
              <a:rPr lang="es-ES_tradnl" dirty="0">
                <a:latin typeface="Roboto" charset="0"/>
                <a:ea typeface="Roboto" charset="0"/>
                <a:cs typeface="Roboto" charset="0"/>
              </a:rPr>
              <a:t>Buenos días familia</a:t>
            </a:r>
          </a:p>
          <a:p>
            <a:endParaRPr lang="es-ES_tradnl" dirty="0">
              <a:latin typeface="Roboto" charset="0"/>
              <a:ea typeface="Roboto" charset="0"/>
              <a:cs typeface="Roboto" charset="0"/>
            </a:endParaRPr>
          </a:p>
          <a:p>
            <a:pPr marL="171450" indent="-171450">
              <a:buFont typeface="Arial" panose="020B0604020202020204" pitchFamily="34" charset="0"/>
              <a:buChar char="•"/>
            </a:pPr>
            <a:r>
              <a:rPr lang="es-ES_tradnl" dirty="0">
                <a:latin typeface="Roboto" charset="0"/>
                <a:ea typeface="Roboto" charset="0"/>
                <a:cs typeface="Roboto" charset="0"/>
              </a:rPr>
              <a:t>Dar las gracias a los organizadores, y especialmente voluntarios así como a las empresas colaboradoras entre la mía Verisk que como podéis ver me esponsoriza (también llevo los gayumbos  y los calcetines pero entenderéis que no os los muestre)</a:t>
            </a:r>
          </a:p>
          <a:p>
            <a:pPr marL="171450" indent="-171450">
              <a:buFont typeface="Arial" panose="020B0604020202020204" pitchFamily="34" charset="0"/>
              <a:buChar char="•"/>
            </a:pPr>
            <a:r>
              <a:rPr lang="es-ES_tradnl" dirty="0">
                <a:latin typeface="Roboto" charset="0"/>
                <a:ea typeface="Roboto" charset="0"/>
                <a:cs typeface="Roboto" charset="0"/>
              </a:rPr>
              <a:t>Primero me siento muy feliz de participar en dotnet y que este evento vuelva a realizarse post covid. Especialmente en Málaga que creo ha sufrido una evolución enorme en el tema de la tecnología en los últimos anos y nos estamos convirtiendo en un HUB tecnológico referente en España y creo que Europa. Y hemos conseguido esto gracias a un PTA 600 empresas y 20.000 trabajadores y solo una rotonda…..imaginaros a donde podemos llegar si ponen una segunda rotonda, o incluso llegara el metro…… tiembla Silicon Valley</a:t>
            </a:r>
          </a:p>
          <a:p>
            <a:pPr marL="171450" indent="-171450">
              <a:buFont typeface="Arial" panose="020B0604020202020204" pitchFamily="34" charset="0"/>
              <a:buChar char="•"/>
            </a:pPr>
            <a:r>
              <a:rPr lang="es-ES_tradnl" dirty="0">
                <a:latin typeface="Roboto" charset="0"/>
                <a:ea typeface="Roboto" charset="0"/>
                <a:cs typeface="Roboto" charset="0"/>
              </a:rPr>
              <a:t>Segundo cuando me propusieron esta charla lo primero que hice fue googlear las best practise de un bueno ponente y en todas coincidieron en una cosa lo primero presentarse ….. Pues vamos a ello.</a:t>
            </a: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1</a:t>
            </a:fld>
            <a:endParaRPr lang="es-ES_tradnl"/>
          </a:p>
        </p:txBody>
      </p:sp>
    </p:spTree>
    <p:extLst>
      <p:ext uri="{BB962C8B-B14F-4D97-AF65-F5344CB8AC3E}">
        <p14:creationId xmlns:p14="http://schemas.microsoft.com/office/powerpoint/2010/main" val="29181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10</a:t>
            </a:fld>
            <a:endParaRPr lang="en-US" dirty="0"/>
          </a:p>
        </p:txBody>
      </p:sp>
    </p:spTree>
    <p:extLst>
      <p:ext uri="{BB962C8B-B14F-4D97-AF65-F5344CB8AC3E}">
        <p14:creationId xmlns:p14="http://schemas.microsoft.com/office/powerpoint/2010/main" val="3720183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11</a:t>
            </a:fld>
            <a:endParaRPr lang="en-US" dirty="0"/>
          </a:p>
        </p:txBody>
      </p:sp>
    </p:spTree>
    <p:extLst>
      <p:ext uri="{BB962C8B-B14F-4D97-AF65-F5344CB8AC3E}">
        <p14:creationId xmlns:p14="http://schemas.microsoft.com/office/powerpoint/2010/main" val="4114017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12</a:t>
            </a:fld>
            <a:endParaRPr lang="en-US" dirty="0"/>
          </a:p>
        </p:txBody>
      </p:sp>
    </p:spTree>
    <p:extLst>
      <p:ext uri="{BB962C8B-B14F-4D97-AF65-F5344CB8AC3E}">
        <p14:creationId xmlns:p14="http://schemas.microsoft.com/office/powerpoint/2010/main" val="3272901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13</a:t>
            </a:fld>
            <a:endParaRPr lang="en-US" dirty="0"/>
          </a:p>
        </p:txBody>
      </p:sp>
    </p:spTree>
    <p:extLst>
      <p:ext uri="{BB962C8B-B14F-4D97-AF65-F5344CB8AC3E}">
        <p14:creationId xmlns:p14="http://schemas.microsoft.com/office/powerpoint/2010/main" val="2366087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14</a:t>
            </a:fld>
            <a:endParaRPr lang="en-US" dirty="0"/>
          </a:p>
        </p:txBody>
      </p:sp>
    </p:spTree>
    <p:extLst>
      <p:ext uri="{BB962C8B-B14F-4D97-AF65-F5344CB8AC3E}">
        <p14:creationId xmlns:p14="http://schemas.microsoft.com/office/powerpoint/2010/main" val="2686800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15</a:t>
            </a:fld>
            <a:endParaRPr lang="en-US" dirty="0"/>
          </a:p>
        </p:txBody>
      </p:sp>
    </p:spTree>
    <p:extLst>
      <p:ext uri="{BB962C8B-B14F-4D97-AF65-F5344CB8AC3E}">
        <p14:creationId xmlns:p14="http://schemas.microsoft.com/office/powerpoint/2010/main" val="556556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16</a:t>
            </a:fld>
            <a:endParaRPr lang="en-US" dirty="0"/>
          </a:p>
        </p:txBody>
      </p:sp>
    </p:spTree>
    <p:extLst>
      <p:ext uri="{BB962C8B-B14F-4D97-AF65-F5344CB8AC3E}">
        <p14:creationId xmlns:p14="http://schemas.microsoft.com/office/powerpoint/2010/main" val="580463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17</a:t>
            </a:fld>
            <a:endParaRPr lang="en-US" dirty="0"/>
          </a:p>
        </p:txBody>
      </p:sp>
    </p:spTree>
    <p:extLst>
      <p:ext uri="{BB962C8B-B14F-4D97-AF65-F5344CB8AC3E}">
        <p14:creationId xmlns:p14="http://schemas.microsoft.com/office/powerpoint/2010/main" val="2620822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18</a:t>
            </a:fld>
            <a:endParaRPr lang="en-US" dirty="0"/>
          </a:p>
        </p:txBody>
      </p:sp>
    </p:spTree>
    <p:extLst>
      <p:ext uri="{BB962C8B-B14F-4D97-AF65-F5344CB8AC3E}">
        <p14:creationId xmlns:p14="http://schemas.microsoft.com/office/powerpoint/2010/main" val="3624225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19</a:t>
            </a:fld>
            <a:endParaRPr lang="en-US" dirty="0"/>
          </a:p>
        </p:txBody>
      </p:sp>
    </p:spTree>
    <p:extLst>
      <p:ext uri="{BB962C8B-B14F-4D97-AF65-F5344CB8AC3E}">
        <p14:creationId xmlns:p14="http://schemas.microsoft.com/office/powerpoint/2010/main" val="221298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2</a:t>
            </a:fld>
            <a:endParaRPr lang="en-US" dirty="0"/>
          </a:p>
        </p:txBody>
      </p:sp>
    </p:spTree>
    <p:extLst>
      <p:ext uri="{BB962C8B-B14F-4D97-AF65-F5344CB8AC3E}">
        <p14:creationId xmlns:p14="http://schemas.microsoft.com/office/powerpoint/2010/main" val="3691172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20</a:t>
            </a:fld>
            <a:endParaRPr lang="en-US" dirty="0"/>
          </a:p>
        </p:txBody>
      </p:sp>
    </p:spTree>
    <p:extLst>
      <p:ext uri="{BB962C8B-B14F-4D97-AF65-F5344CB8AC3E}">
        <p14:creationId xmlns:p14="http://schemas.microsoft.com/office/powerpoint/2010/main" val="2223507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21</a:t>
            </a:fld>
            <a:endParaRPr lang="en-US" dirty="0"/>
          </a:p>
        </p:txBody>
      </p:sp>
    </p:spTree>
    <p:extLst>
      <p:ext uri="{BB962C8B-B14F-4D97-AF65-F5344CB8AC3E}">
        <p14:creationId xmlns:p14="http://schemas.microsoft.com/office/powerpoint/2010/main" val="3708511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_tradnl" dirty="0">
              <a:latin typeface="Roboto" charset="0"/>
              <a:ea typeface="Roboto" charset="0"/>
              <a:cs typeface="Roboto" charset="0"/>
            </a:endParaRPr>
          </a:p>
        </p:txBody>
      </p:sp>
      <p:sp>
        <p:nvSpPr>
          <p:cNvPr id="4" name="Marcador de número de diapositiva 3"/>
          <p:cNvSpPr>
            <a:spLocks noGrp="1"/>
          </p:cNvSpPr>
          <p:nvPr>
            <p:ph type="sldNum" sz="quarter" idx="10"/>
          </p:nvPr>
        </p:nvSpPr>
        <p:spPr/>
        <p:txBody>
          <a:bodyPr/>
          <a:lstStyle/>
          <a:p>
            <a:fld id="{C382ADF4-A534-6449-9CBB-71456C9C3EC9}" type="slidenum">
              <a:rPr lang="es-ES_tradnl" smtClean="0"/>
              <a:t>22</a:t>
            </a:fld>
            <a:endParaRPr lang="es-ES_tradnl"/>
          </a:p>
        </p:txBody>
      </p:sp>
    </p:spTree>
    <p:extLst>
      <p:ext uri="{BB962C8B-B14F-4D97-AF65-F5344CB8AC3E}">
        <p14:creationId xmlns:p14="http://schemas.microsoft.com/office/powerpoint/2010/main" val="772762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3</a:t>
            </a:fld>
            <a:endParaRPr lang="en-US" dirty="0"/>
          </a:p>
        </p:txBody>
      </p:sp>
    </p:spTree>
    <p:extLst>
      <p:ext uri="{BB962C8B-B14F-4D97-AF65-F5344CB8AC3E}">
        <p14:creationId xmlns:p14="http://schemas.microsoft.com/office/powerpoint/2010/main" val="157748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4</a:t>
            </a:fld>
            <a:endParaRPr lang="en-US" dirty="0"/>
          </a:p>
        </p:txBody>
      </p:sp>
    </p:spTree>
    <p:extLst>
      <p:ext uri="{BB962C8B-B14F-4D97-AF65-F5344CB8AC3E}">
        <p14:creationId xmlns:p14="http://schemas.microsoft.com/office/powerpoint/2010/main" val="3975238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5</a:t>
            </a:fld>
            <a:endParaRPr lang="en-US" dirty="0"/>
          </a:p>
        </p:txBody>
      </p:sp>
    </p:spTree>
    <p:extLst>
      <p:ext uri="{BB962C8B-B14F-4D97-AF65-F5344CB8AC3E}">
        <p14:creationId xmlns:p14="http://schemas.microsoft.com/office/powerpoint/2010/main" val="69121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6</a:t>
            </a:fld>
            <a:endParaRPr lang="en-US" dirty="0"/>
          </a:p>
        </p:txBody>
      </p:sp>
    </p:spTree>
    <p:extLst>
      <p:ext uri="{BB962C8B-B14F-4D97-AF65-F5344CB8AC3E}">
        <p14:creationId xmlns:p14="http://schemas.microsoft.com/office/powerpoint/2010/main" val="3973922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7</a:t>
            </a:fld>
            <a:endParaRPr lang="en-US" dirty="0"/>
          </a:p>
        </p:txBody>
      </p:sp>
    </p:spTree>
    <p:extLst>
      <p:ext uri="{BB962C8B-B14F-4D97-AF65-F5344CB8AC3E}">
        <p14:creationId xmlns:p14="http://schemas.microsoft.com/office/powerpoint/2010/main" val="222908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8</a:t>
            </a:fld>
            <a:endParaRPr lang="en-US" dirty="0"/>
          </a:p>
        </p:txBody>
      </p:sp>
    </p:spTree>
    <p:extLst>
      <p:ext uri="{BB962C8B-B14F-4D97-AF65-F5344CB8AC3E}">
        <p14:creationId xmlns:p14="http://schemas.microsoft.com/office/powerpoint/2010/main" val="2628923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D7435F94-B76E-4C4F-9CC1-16C116738A31}" type="slidenum">
              <a:rPr lang="en-US" smtClean="0"/>
              <a:pPr/>
              <a:t>9</a:t>
            </a:fld>
            <a:endParaRPr lang="en-US" dirty="0"/>
          </a:p>
        </p:txBody>
      </p:sp>
    </p:spTree>
    <p:extLst>
      <p:ext uri="{BB962C8B-B14F-4D97-AF65-F5344CB8AC3E}">
        <p14:creationId xmlns:p14="http://schemas.microsoft.com/office/powerpoint/2010/main" val="367830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36735681"/>
      </p:ext>
    </p:extLst>
  </p:cSld>
  <p:clrMapOvr>
    <a:masterClrMapping/>
  </p:clrMapOvr>
  <p:transition spd="med">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051265649"/>
      </p:ext>
    </p:extLst>
  </p:cSld>
  <p:clrMapOvr>
    <a:masterClrMapping/>
  </p:clrMapOvr>
  <p:transition spd="med">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273798874"/>
      </p:ext>
    </p:extLst>
  </p:cSld>
  <p:clrMapOvr>
    <a:masterClrMapping/>
  </p:clrMapOvr>
  <p:transition spd="med">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02066855"/>
      </p:ext>
    </p:extLst>
  </p:cSld>
  <p:clrMapOvr>
    <a:masterClrMapping/>
  </p:clrMapOvr>
  <p:transition spd="med">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391176610"/>
      </p:ext>
    </p:extLst>
  </p:cSld>
  <p:clrMapOvr>
    <a:masterClrMapping/>
  </p:clrMapOvr>
  <p:transition spd="med">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057840803"/>
      </p:ext>
    </p:extLst>
  </p:cSld>
  <p:clrMapOvr>
    <a:masterClrMapping/>
  </p:clrMapOvr>
  <p:transition spd="med">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1878806"/>
            <a:ext cx="3868340"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1878806"/>
            <a:ext cx="3887391"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13262508"/>
      </p:ext>
    </p:extLst>
  </p:cSld>
  <p:clrMapOvr>
    <a:masterClrMapping/>
  </p:clrMapOvr>
  <p:transition spd="med">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932460714"/>
      </p:ext>
    </p:extLst>
  </p:cSld>
  <p:clrMapOvr>
    <a:masterClrMapping/>
  </p:clrMapOvr>
  <p:transition spd="med">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679048039"/>
      </p:ext>
    </p:extLst>
  </p:cSld>
  <p:clrMapOvr>
    <a:masterClrMapping/>
  </p:clrMapOvr>
  <p:transition spd="med">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1825269893"/>
      </p:ext>
    </p:extLst>
  </p:cSld>
  <p:clrMapOvr>
    <a:masterClrMapping/>
  </p:clrMapOvr>
  <p:transition spd="med">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2054D82-3A64-5548-A478-6A05F87958C3}" type="datetimeFigureOut">
              <a:rPr lang="es-ES_tradnl" smtClean="0"/>
              <a:t>11/11/2022</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248B3BC-61AD-1F45-AC82-83B3624E2DFD}" type="slidenum">
              <a:rPr lang="es-ES_tradnl" smtClean="0"/>
              <a:t>‹Nº›</a:t>
            </a:fld>
            <a:endParaRPr lang="es-ES_tradnl"/>
          </a:p>
        </p:txBody>
      </p:sp>
    </p:spTree>
    <p:extLst>
      <p:ext uri="{BB962C8B-B14F-4D97-AF65-F5344CB8AC3E}">
        <p14:creationId xmlns:p14="http://schemas.microsoft.com/office/powerpoint/2010/main" val="507194256"/>
      </p:ext>
    </p:extLst>
  </p:cSld>
  <p:clrMapOvr>
    <a:masterClrMapping/>
  </p:clrMapOvr>
  <p:transition spd="med">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dirty="0"/>
              <a:t>Clic para editar título</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b="0" i="0">
                <a:solidFill>
                  <a:schemeClr val="tx1">
                    <a:tint val="75000"/>
                  </a:schemeClr>
                </a:solidFill>
                <a:latin typeface="Roboto" panose="02000000000000000000" pitchFamily="2" charset="0"/>
              </a:defRPr>
            </a:lvl1pPr>
          </a:lstStyle>
          <a:p>
            <a:fld id="{32054D82-3A64-5548-A478-6A05F87958C3}" type="datetimeFigureOut">
              <a:rPr lang="es-ES_tradnl" smtClean="0"/>
              <a:pPr/>
              <a:t>11/11/2022</a:t>
            </a:fld>
            <a:endParaRPr lang="es-ES_tradnl"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tx1">
                    <a:tint val="75000"/>
                  </a:schemeClr>
                </a:solidFill>
                <a:latin typeface="Roboto" panose="02000000000000000000" pitchFamily="2" charset="0"/>
              </a:defRPr>
            </a:lvl1pPr>
          </a:lstStyle>
          <a:p>
            <a:endParaRPr lang="es-ES_tradnl"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b="0" i="0">
                <a:solidFill>
                  <a:schemeClr val="tx1">
                    <a:tint val="75000"/>
                  </a:schemeClr>
                </a:solidFill>
                <a:latin typeface="Roboto" panose="02000000000000000000" pitchFamily="2" charset="0"/>
              </a:defRPr>
            </a:lvl1pPr>
          </a:lstStyle>
          <a:p>
            <a:fld id="{F248B3BC-61AD-1F45-AC82-83B3624E2DFD}" type="slidenum">
              <a:rPr lang="es-ES_tradnl" smtClean="0"/>
              <a:pPr/>
              <a:t>‹Nº›</a:t>
            </a:fld>
            <a:endParaRPr lang="es-ES_tradnl" dirty="0"/>
          </a:p>
        </p:txBody>
      </p:sp>
      <p:sp>
        <p:nvSpPr>
          <p:cNvPr id="7" name="Rectangle 6">
            <a:extLst>
              <a:ext uri="{FF2B5EF4-FFF2-40B4-BE49-F238E27FC236}">
                <a16:creationId xmlns:a16="http://schemas.microsoft.com/office/drawing/2014/main" id="{E362321E-BD23-79E7-4D6B-E9992D79C206}"/>
              </a:ext>
            </a:extLst>
          </p:cNvPr>
          <p:cNvSpPr/>
          <p:nvPr userDrawn="1"/>
        </p:nvSpPr>
        <p:spPr>
          <a:xfrm>
            <a:off x="9057189" y="-4035"/>
            <a:ext cx="105775" cy="51533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pic>
        <p:nvPicPr>
          <p:cNvPr id="10" name="Picture 9" descr="Logo&#10;&#10;Description automatically generated">
            <a:extLst>
              <a:ext uri="{FF2B5EF4-FFF2-40B4-BE49-F238E27FC236}">
                <a16:creationId xmlns:a16="http://schemas.microsoft.com/office/drawing/2014/main" id="{E528D71C-DB46-C7B2-B88D-D4A1024AA2D1}"/>
              </a:ext>
            </a:extLst>
          </p:cNvPr>
          <p:cNvPicPr>
            <a:picLocks noChangeAspect="1"/>
          </p:cNvPicPr>
          <p:nvPr userDrawn="1"/>
        </p:nvPicPr>
        <p:blipFill>
          <a:blip r:embed="rId13"/>
          <a:stretch>
            <a:fillRect/>
          </a:stretch>
        </p:blipFill>
        <p:spPr>
          <a:xfrm>
            <a:off x="7824060" y="4437792"/>
            <a:ext cx="687673" cy="194931"/>
          </a:xfrm>
          <a:prstGeom prst="rect">
            <a:avLst/>
          </a:prstGeom>
        </p:spPr>
      </p:pic>
      <p:sp>
        <p:nvSpPr>
          <p:cNvPr id="11" name="Rectangle 10">
            <a:extLst>
              <a:ext uri="{FF2B5EF4-FFF2-40B4-BE49-F238E27FC236}">
                <a16:creationId xmlns:a16="http://schemas.microsoft.com/office/drawing/2014/main" id="{F713EBEF-875D-F901-2246-F4FDDBB5CB34}"/>
              </a:ext>
            </a:extLst>
          </p:cNvPr>
          <p:cNvSpPr/>
          <p:nvPr userDrawn="1"/>
        </p:nvSpPr>
        <p:spPr>
          <a:xfrm>
            <a:off x="8962988" y="-5787"/>
            <a:ext cx="105775" cy="5153322"/>
          </a:xfrm>
          <a:prstGeom prst="rect">
            <a:avLst/>
          </a:prstGeom>
          <a:solidFill>
            <a:srgbClr val="F75E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
        <p:nvSpPr>
          <p:cNvPr id="12" name="Rectangle 11">
            <a:extLst>
              <a:ext uri="{FF2B5EF4-FFF2-40B4-BE49-F238E27FC236}">
                <a16:creationId xmlns:a16="http://schemas.microsoft.com/office/drawing/2014/main" id="{59B7CA53-9865-C679-BAF6-66016AED7200}"/>
              </a:ext>
            </a:extLst>
          </p:cNvPr>
          <p:cNvSpPr/>
          <p:nvPr userDrawn="1"/>
        </p:nvSpPr>
        <p:spPr>
          <a:xfrm>
            <a:off x="8876178" y="-5787"/>
            <a:ext cx="105775" cy="5153322"/>
          </a:xfrm>
          <a:prstGeom prst="rect">
            <a:avLst/>
          </a:prstGeom>
          <a:solidFill>
            <a:srgbClr val="F79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panose="02000000000000000000" pitchFamily="2" charset="0"/>
            </a:endParaRPr>
          </a:p>
        </p:txBody>
      </p:sp>
    </p:spTree>
    <p:extLst>
      <p:ext uri="{BB962C8B-B14F-4D97-AF65-F5344CB8AC3E}">
        <p14:creationId xmlns:p14="http://schemas.microsoft.com/office/powerpoint/2010/main" val="14905416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blinds dir="vert"/>
  </p:transition>
  <p:txStyles>
    <p:titleStyle>
      <a:lvl1pPr algn="l" defTabSz="685800" rtl="0" eaLnBrk="1" latinLnBrk="0" hangingPunct="1">
        <a:lnSpc>
          <a:spcPct val="90000"/>
        </a:lnSpc>
        <a:spcBef>
          <a:spcPct val="0"/>
        </a:spcBef>
        <a:buNone/>
        <a:defRPr sz="3300" b="0" i="0" kern="1200">
          <a:solidFill>
            <a:schemeClr val="tx1"/>
          </a:solidFill>
          <a:latin typeface="Roboto" panose="02000000000000000000"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Roboto"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Roboto" panose="02000000000000000000"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Roboto" panose="02000000000000000000"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Roboto" panose="020000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1.png"/><Relationship Id="rId19" Type="http://schemas.openxmlformats.org/officeDocument/2006/relationships/image" Target="../media/image17.png"/><Relationship Id="rId4" Type="http://schemas.openxmlformats.org/officeDocument/2006/relationships/image" Target="../media/image3.svg"/><Relationship Id="rId9" Type="http://schemas.openxmlformats.org/officeDocument/2006/relationships/image" Target="../media/image8.emf"/><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hyperlink" Target="https://dev.azure.com/MAQAAutomation/Demo"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60.png"/><Relationship Id="rId7" Type="http://schemas.openxmlformats.org/officeDocument/2006/relationships/image" Target="../media/image8.emf"/><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2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62.svg"/><Relationship Id="rId11" Type="http://schemas.openxmlformats.org/officeDocument/2006/relationships/image" Target="../media/image12.svg"/><Relationship Id="rId5" Type="http://schemas.openxmlformats.org/officeDocument/2006/relationships/image" Target="../media/image61.pn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jp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pn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0000">
              <a:srgbClr val="BB2636"/>
            </a:gs>
            <a:gs pos="62000">
              <a:srgbClr val="BC1B28"/>
            </a:gs>
            <a:gs pos="14000">
              <a:srgbClr val="F5D1A9"/>
            </a:gs>
            <a:gs pos="29000">
              <a:srgbClr val="F75E3B"/>
            </a:gs>
          </a:gsLst>
          <a:lin ang="13500000" scaled="1"/>
          <a:tileRect/>
        </a:gra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E2721CDE-B6AD-0607-A41C-766AF468F1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3374265"/>
            <a:ext cx="9144000" cy="612228"/>
          </a:xfrm>
          <a:prstGeom prst="rect">
            <a:avLst/>
          </a:prstGeom>
        </p:spPr>
      </p:pic>
      <p:pic>
        <p:nvPicPr>
          <p:cNvPr id="21" name="Graphic 20">
            <a:extLst>
              <a:ext uri="{FF2B5EF4-FFF2-40B4-BE49-F238E27FC236}">
                <a16:creationId xmlns:a16="http://schemas.microsoft.com/office/drawing/2014/main" id="{99B1D04C-1D92-5352-ED5E-70B179C31F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3313891"/>
            <a:ext cx="9181875" cy="1187450"/>
          </a:xfrm>
          <a:prstGeom prst="rect">
            <a:avLst/>
          </a:prstGeom>
        </p:spPr>
      </p:pic>
      <p:pic>
        <p:nvPicPr>
          <p:cNvPr id="24" name="Graphic 23">
            <a:extLst>
              <a:ext uri="{FF2B5EF4-FFF2-40B4-BE49-F238E27FC236}">
                <a16:creationId xmlns:a16="http://schemas.microsoft.com/office/drawing/2014/main" id="{39129DCD-52EF-73AC-5528-F6E6779149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 y="3516769"/>
            <a:ext cx="9181875" cy="1635442"/>
          </a:xfrm>
          <a:prstGeom prst="rect">
            <a:avLst/>
          </a:prstGeom>
        </p:spPr>
      </p:pic>
      <p:sp>
        <p:nvSpPr>
          <p:cNvPr id="50" name="Freeform 30"/>
          <p:cNvSpPr>
            <a:spLocks noEditPoints="1"/>
          </p:cNvSpPr>
          <p:nvPr/>
        </p:nvSpPr>
        <p:spPr bwMode="auto">
          <a:xfrm>
            <a:off x="262778" y="293680"/>
            <a:ext cx="1010456" cy="643734"/>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25" name="Title 24">
            <a:extLst>
              <a:ext uri="{FF2B5EF4-FFF2-40B4-BE49-F238E27FC236}">
                <a16:creationId xmlns:a16="http://schemas.microsoft.com/office/drawing/2014/main" id="{AC1BC54B-6DD3-DA07-A528-4B743E43ADF7}"/>
              </a:ext>
            </a:extLst>
          </p:cNvPr>
          <p:cNvSpPr>
            <a:spLocks noGrp="1"/>
          </p:cNvSpPr>
          <p:nvPr>
            <p:ph type="ctrTitle"/>
          </p:nvPr>
        </p:nvSpPr>
        <p:spPr/>
        <p:txBody>
          <a:bodyPr anchor="ctr">
            <a:normAutofit/>
          </a:bodyPr>
          <a:lstStyle/>
          <a:p>
            <a:r>
              <a:rPr lang="es-ES" dirty="0">
                <a:solidFill>
                  <a:schemeClr val="bg1"/>
                </a:solidFill>
              </a:rPr>
              <a:t>Gherkin Syntax</a:t>
            </a:r>
            <a:endParaRPr lang="en-US" dirty="0">
              <a:solidFill>
                <a:schemeClr val="bg1"/>
              </a:solidFill>
            </a:endParaRPr>
          </a:p>
        </p:txBody>
      </p:sp>
      <p:sp>
        <p:nvSpPr>
          <p:cNvPr id="26" name="Subtitle 25">
            <a:extLst>
              <a:ext uri="{FF2B5EF4-FFF2-40B4-BE49-F238E27FC236}">
                <a16:creationId xmlns:a16="http://schemas.microsoft.com/office/drawing/2014/main" id="{06A2A3FC-DC82-FFDC-5CB0-4E315B1CD1FB}"/>
              </a:ext>
            </a:extLst>
          </p:cNvPr>
          <p:cNvSpPr>
            <a:spLocks noGrp="1"/>
          </p:cNvSpPr>
          <p:nvPr>
            <p:ph type="subTitle" idx="1"/>
          </p:nvPr>
        </p:nvSpPr>
        <p:spPr/>
        <p:txBody>
          <a:bodyPr/>
          <a:lstStyle/>
          <a:p>
            <a:r>
              <a:rPr lang="es-ES" dirty="0">
                <a:solidFill>
                  <a:schemeClr val="bg1"/>
                </a:solidFill>
              </a:rPr>
              <a:t>Un lenguaje (de testing) para gobernarlos a todos</a:t>
            </a:r>
            <a:endParaRPr lang="en-US" dirty="0">
              <a:solidFill>
                <a:schemeClr val="bg1"/>
              </a:solidFill>
            </a:endParaRPr>
          </a:p>
        </p:txBody>
      </p:sp>
      <p:pic>
        <p:nvPicPr>
          <p:cNvPr id="27" name="Picture 26">
            <a:extLst>
              <a:ext uri="{FF2B5EF4-FFF2-40B4-BE49-F238E27FC236}">
                <a16:creationId xmlns:a16="http://schemas.microsoft.com/office/drawing/2014/main" id="{CF636628-9A27-6339-BA91-1B6A604C501B}"/>
              </a:ext>
            </a:extLst>
          </p:cNvPr>
          <p:cNvPicPr>
            <a:picLocks noChangeAspect="1"/>
          </p:cNvPicPr>
          <p:nvPr/>
        </p:nvPicPr>
        <p:blipFill>
          <a:blip r:embed="rId9"/>
          <a:stretch>
            <a:fillRect/>
          </a:stretch>
        </p:blipFill>
        <p:spPr>
          <a:xfrm>
            <a:off x="8548212" y="3491466"/>
            <a:ext cx="391616" cy="666805"/>
          </a:xfrm>
          <a:prstGeom prst="rect">
            <a:avLst/>
          </a:prstGeom>
        </p:spPr>
      </p:pic>
      <p:pic>
        <p:nvPicPr>
          <p:cNvPr id="29" name="Picture 28" descr="Logo&#10;&#10;Description automatically generated">
            <a:extLst>
              <a:ext uri="{FF2B5EF4-FFF2-40B4-BE49-F238E27FC236}">
                <a16:creationId xmlns:a16="http://schemas.microsoft.com/office/drawing/2014/main" id="{F2AAEC61-F852-3B11-4A15-B719FAFEA8D6}"/>
              </a:ext>
            </a:extLst>
          </p:cNvPr>
          <p:cNvPicPr>
            <a:picLocks noChangeAspect="1"/>
          </p:cNvPicPr>
          <p:nvPr/>
        </p:nvPicPr>
        <p:blipFill>
          <a:blip r:embed="rId10"/>
          <a:stretch>
            <a:fillRect/>
          </a:stretch>
        </p:blipFill>
        <p:spPr>
          <a:xfrm>
            <a:off x="1406079" y="4212277"/>
            <a:ext cx="1493929" cy="423476"/>
          </a:xfrm>
          <a:prstGeom prst="rect">
            <a:avLst/>
          </a:prstGeom>
        </p:spPr>
      </p:pic>
      <p:pic>
        <p:nvPicPr>
          <p:cNvPr id="10" name="Picture 9">
            <a:extLst>
              <a:ext uri="{FF2B5EF4-FFF2-40B4-BE49-F238E27FC236}">
                <a16:creationId xmlns:a16="http://schemas.microsoft.com/office/drawing/2014/main" id="{03CA89D8-FAC5-D101-EFA7-B0E84226E1AD}"/>
              </a:ext>
            </a:extLst>
          </p:cNvPr>
          <p:cNvPicPr>
            <a:picLocks noChangeAspect="1"/>
          </p:cNvPicPr>
          <p:nvPr/>
        </p:nvPicPr>
        <p:blipFill>
          <a:blip r:embed="rId9"/>
          <a:stretch>
            <a:fillRect/>
          </a:stretch>
        </p:blipFill>
        <p:spPr>
          <a:xfrm>
            <a:off x="59725" y="3405911"/>
            <a:ext cx="1033780" cy="1760220"/>
          </a:xfrm>
          <a:prstGeom prst="rect">
            <a:avLst/>
          </a:prstGeom>
        </p:spPr>
      </p:pic>
      <p:grpSp>
        <p:nvGrpSpPr>
          <p:cNvPr id="8" name="Group 7">
            <a:extLst>
              <a:ext uri="{FF2B5EF4-FFF2-40B4-BE49-F238E27FC236}">
                <a16:creationId xmlns:a16="http://schemas.microsoft.com/office/drawing/2014/main" id="{3112FF6B-2780-2279-0C33-26EAEC8ED731}"/>
              </a:ext>
            </a:extLst>
          </p:cNvPr>
          <p:cNvGrpSpPr/>
          <p:nvPr/>
        </p:nvGrpSpPr>
        <p:grpSpPr>
          <a:xfrm>
            <a:off x="4522587" y="4064854"/>
            <a:ext cx="4342061" cy="886173"/>
            <a:chOff x="4522587" y="4064854"/>
            <a:chExt cx="4342061" cy="886173"/>
          </a:xfrm>
        </p:grpSpPr>
        <p:pic>
          <p:nvPicPr>
            <p:cNvPr id="3" name="Graphic 2">
              <a:extLst>
                <a:ext uri="{FF2B5EF4-FFF2-40B4-BE49-F238E27FC236}">
                  <a16:creationId xmlns:a16="http://schemas.microsoft.com/office/drawing/2014/main" id="{ED77442C-3562-E49E-D448-AF7D7450C0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09749" y="4212268"/>
              <a:ext cx="744600" cy="168313"/>
            </a:xfrm>
            <a:prstGeom prst="rect">
              <a:avLst/>
            </a:prstGeom>
          </p:spPr>
        </p:pic>
        <p:pic>
          <p:nvPicPr>
            <p:cNvPr id="6" name="Graphic 5">
              <a:extLst>
                <a:ext uri="{FF2B5EF4-FFF2-40B4-BE49-F238E27FC236}">
                  <a16:creationId xmlns:a16="http://schemas.microsoft.com/office/drawing/2014/main" id="{7156DD81-31DD-516A-A4A2-246C43F882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22587" y="4633940"/>
              <a:ext cx="651422" cy="233529"/>
            </a:xfrm>
            <a:prstGeom prst="rect">
              <a:avLst/>
            </a:prstGeom>
          </p:spPr>
        </p:pic>
        <p:pic>
          <p:nvPicPr>
            <p:cNvPr id="9" name="Graphic 8">
              <a:extLst>
                <a:ext uri="{FF2B5EF4-FFF2-40B4-BE49-F238E27FC236}">
                  <a16:creationId xmlns:a16="http://schemas.microsoft.com/office/drawing/2014/main" id="{9B4CBDDA-2E95-31F1-62B9-42E3F906E8A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34109" y="4633940"/>
              <a:ext cx="809118" cy="317087"/>
            </a:xfrm>
            <a:prstGeom prst="rect">
              <a:avLst/>
            </a:prstGeom>
          </p:spPr>
        </p:pic>
        <p:pic>
          <p:nvPicPr>
            <p:cNvPr id="12" name="Graphic 11">
              <a:extLst>
                <a:ext uri="{FF2B5EF4-FFF2-40B4-BE49-F238E27FC236}">
                  <a16:creationId xmlns:a16="http://schemas.microsoft.com/office/drawing/2014/main" id="{CC456DDF-CE9A-B947-5B35-959BA7B3017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97943" y="4251052"/>
              <a:ext cx="809119" cy="90743"/>
            </a:xfrm>
            <a:prstGeom prst="rect">
              <a:avLst/>
            </a:prstGeom>
          </p:spPr>
        </p:pic>
        <p:pic>
          <p:nvPicPr>
            <p:cNvPr id="14" name="Graphic 13">
              <a:extLst>
                <a:ext uri="{FF2B5EF4-FFF2-40B4-BE49-F238E27FC236}">
                  <a16:creationId xmlns:a16="http://schemas.microsoft.com/office/drawing/2014/main" id="{1B8A9AD5-E13C-3AA9-DAEC-92B5CB6B76E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65148" y="4681901"/>
              <a:ext cx="604157" cy="221164"/>
            </a:xfrm>
            <a:prstGeom prst="rect">
              <a:avLst/>
            </a:prstGeom>
          </p:spPr>
        </p:pic>
        <p:pic>
          <p:nvPicPr>
            <p:cNvPr id="4" name="Graphic 3">
              <a:extLst>
                <a:ext uri="{FF2B5EF4-FFF2-40B4-BE49-F238E27FC236}">
                  <a16:creationId xmlns:a16="http://schemas.microsoft.com/office/drawing/2014/main" id="{C0EFABDA-8391-7227-3691-32692ED2C36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00559" y="4064854"/>
              <a:ext cx="464589" cy="442333"/>
            </a:xfrm>
            <a:prstGeom prst="rect">
              <a:avLst/>
            </a:prstGeom>
          </p:spPr>
        </p:pic>
        <p:pic>
          <p:nvPicPr>
            <p:cNvPr id="7" name="Picture 6">
              <a:extLst>
                <a:ext uri="{FF2B5EF4-FFF2-40B4-BE49-F238E27FC236}">
                  <a16:creationId xmlns:a16="http://schemas.microsoft.com/office/drawing/2014/main" id="{3DE41AC8-316B-547C-BB23-F9069353C954}"/>
                </a:ext>
              </a:extLst>
            </p:cNvPr>
            <p:cNvPicPr>
              <a:picLocks noChangeAspect="1"/>
            </p:cNvPicPr>
            <p:nvPr/>
          </p:nvPicPr>
          <p:blipFill>
            <a:blip r:embed="rId23"/>
            <a:stretch>
              <a:fillRect/>
            </a:stretch>
          </p:blipFill>
          <p:spPr>
            <a:xfrm>
              <a:off x="7929405" y="4681902"/>
              <a:ext cx="935243" cy="195896"/>
            </a:xfrm>
            <a:prstGeom prst="rect">
              <a:avLst/>
            </a:prstGeom>
          </p:spPr>
        </p:pic>
      </p:grpSp>
    </p:spTree>
    <p:extLst>
      <p:ext uri="{BB962C8B-B14F-4D97-AF65-F5344CB8AC3E}">
        <p14:creationId xmlns:p14="http://schemas.microsoft.com/office/powerpoint/2010/main" val="2077097994"/>
      </p:ext>
    </p:extLst>
  </p:cSld>
  <p:clrMapOvr>
    <a:masterClrMapping/>
  </p:clrMapOvr>
  <p:transition spd="med">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0">
            <a:extLst>
              <a:ext uri="{FF2B5EF4-FFF2-40B4-BE49-F238E27FC236}">
                <a16:creationId xmlns:a16="http://schemas.microsoft.com/office/drawing/2014/main" id="{E05C0762-BE8E-C8BA-CF0F-A1B552E11D37}"/>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graphicFrame>
        <p:nvGraphicFramePr>
          <p:cNvPr id="4" name="Diagrama 3">
            <a:extLst>
              <a:ext uri="{FF2B5EF4-FFF2-40B4-BE49-F238E27FC236}">
                <a16:creationId xmlns:a16="http://schemas.microsoft.com/office/drawing/2014/main" id="{86D3EDF6-44E8-9E36-3D84-15FB8CD53456}"/>
              </a:ext>
            </a:extLst>
          </p:cNvPr>
          <p:cNvGraphicFramePr/>
          <p:nvPr/>
        </p:nvGraphicFramePr>
        <p:xfrm>
          <a:off x="628651" y="1123819"/>
          <a:ext cx="4370471" cy="3484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a 5">
            <a:extLst>
              <a:ext uri="{FF2B5EF4-FFF2-40B4-BE49-F238E27FC236}">
                <a16:creationId xmlns:a16="http://schemas.microsoft.com/office/drawing/2014/main" id="{39DE6C69-A9D4-E1E2-DEAB-BA3D450AA77B}"/>
              </a:ext>
            </a:extLst>
          </p:cNvPr>
          <p:cNvGraphicFramePr/>
          <p:nvPr/>
        </p:nvGraphicFramePr>
        <p:xfrm>
          <a:off x="640976" y="1208040"/>
          <a:ext cx="4899566" cy="34005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0" y="534869"/>
            <a:ext cx="7967913" cy="229228"/>
          </a:xfrm>
        </p:spPr>
        <p:txBody>
          <a:bodyPr anchor="t">
            <a:normAutofit fontScale="90000"/>
          </a:bodyPr>
          <a:lstStyle/>
          <a:p>
            <a:r>
              <a:rPr lang="es-ES" sz="2756" b="1" dirty="0">
                <a:solidFill>
                  <a:schemeClr val="accent1">
                    <a:lumMod val="50000"/>
                  </a:schemeClr>
                </a:solidFill>
              </a:rPr>
              <a:t>Gherkin: Devs, DevOps, Negocio y QAs</a:t>
            </a:r>
            <a:br>
              <a:rPr lang="en-US" dirty="0"/>
            </a:b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16324" y="1347951"/>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4361086" y="4426851"/>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pic>
        <p:nvPicPr>
          <p:cNvPr id="5" name="Picture 23">
            <a:extLst>
              <a:ext uri="{FF2B5EF4-FFF2-40B4-BE49-F238E27FC236}">
                <a16:creationId xmlns:a16="http://schemas.microsoft.com/office/drawing/2014/main" id="{D22BEB33-26F2-5797-ED24-AC6D8808DFD4}"/>
              </a:ext>
            </a:extLst>
          </p:cNvPr>
          <p:cNvPicPr>
            <a:picLocks noChangeAspect="1"/>
          </p:cNvPicPr>
          <p:nvPr/>
        </p:nvPicPr>
        <p:blipFill>
          <a:blip r:embed="rId13"/>
          <a:stretch>
            <a:fillRect/>
          </a:stretch>
        </p:blipFill>
        <p:spPr>
          <a:xfrm>
            <a:off x="2563354" y="2741878"/>
            <a:ext cx="985652" cy="368286"/>
          </a:xfrm>
          <a:prstGeom prst="rect">
            <a:avLst/>
          </a:prstGeom>
        </p:spPr>
      </p:pic>
      <p:sp>
        <p:nvSpPr>
          <p:cNvPr id="7" name="CuadroTexto 6">
            <a:extLst>
              <a:ext uri="{FF2B5EF4-FFF2-40B4-BE49-F238E27FC236}">
                <a16:creationId xmlns:a16="http://schemas.microsoft.com/office/drawing/2014/main" id="{4C4EA836-1007-F8C9-5A92-2B2D3C5E5290}"/>
              </a:ext>
            </a:extLst>
          </p:cNvPr>
          <p:cNvSpPr txBox="1"/>
          <p:nvPr/>
        </p:nvSpPr>
        <p:spPr>
          <a:xfrm>
            <a:off x="5540542" y="1251284"/>
            <a:ext cx="3122195" cy="1962076"/>
          </a:xfrm>
          <a:prstGeom prst="rect">
            <a:avLst/>
          </a:prstGeom>
          <a:noFill/>
        </p:spPr>
        <p:txBody>
          <a:bodyPr wrap="square" rtlCol="0">
            <a:spAutoFit/>
          </a:bodyPr>
          <a:lstStyle/>
          <a:p>
            <a:r>
              <a:rPr lang="es-ES" sz="1350" b="1" u="sng" dirty="0">
                <a:solidFill>
                  <a:schemeClr val="accent1">
                    <a:lumMod val="50000"/>
                  </a:schemeClr>
                </a:solidFill>
                <a:latin typeface="Calibri" panose="020F0502020204030204" pitchFamily="34" charset="0"/>
                <a:cs typeface="Times New Roman" panose="02020603050405020304" pitchFamily="18" charset="0"/>
              </a:rPr>
              <a:t>Gherkin</a:t>
            </a:r>
            <a:r>
              <a:rPr lang="es-ES" sz="1350" dirty="0">
                <a:solidFill>
                  <a:schemeClr val="accent1">
                    <a:lumMod val="50000"/>
                  </a:schemeClr>
                </a:solidFill>
                <a:latin typeface="Calibri" panose="020F0502020204030204" pitchFamily="34" charset="0"/>
                <a:cs typeface="Times New Roman" panose="02020603050405020304" pitchFamily="18" charset="0"/>
              </a:rPr>
              <a:t>: es un Lenguaje Específico de Dominio (DSL), que son lenguajes diseñados en concreto para resolver un problema muy específico. Y, en este caso, el problema que quiere solucionar Gherkin es un problema de comunicación entre los perfiles de negocio y los perfiles técnicos a la hora de trabajar bajo un enfoque BDD </a:t>
            </a:r>
          </a:p>
        </p:txBody>
      </p:sp>
      <p:sp>
        <p:nvSpPr>
          <p:cNvPr id="9" name="CuadroTexto 8">
            <a:extLst>
              <a:ext uri="{FF2B5EF4-FFF2-40B4-BE49-F238E27FC236}">
                <a16:creationId xmlns:a16="http://schemas.microsoft.com/office/drawing/2014/main" id="{5BEFEC96-C782-9EAA-A9B1-E98FB9F180AB}"/>
              </a:ext>
            </a:extLst>
          </p:cNvPr>
          <p:cNvSpPr txBox="1"/>
          <p:nvPr/>
        </p:nvSpPr>
        <p:spPr>
          <a:xfrm>
            <a:off x="5540542" y="3241450"/>
            <a:ext cx="3122195" cy="1338828"/>
          </a:xfrm>
          <a:prstGeom prst="rect">
            <a:avLst/>
          </a:prstGeom>
          <a:noFill/>
        </p:spPr>
        <p:txBody>
          <a:bodyPr wrap="square" rtlCol="0">
            <a:spAutoFit/>
          </a:bodyPr>
          <a:lstStyle/>
          <a:p>
            <a:r>
              <a:rPr lang="es-ES" sz="1350" b="1" u="sng" dirty="0">
                <a:solidFill>
                  <a:schemeClr val="accent1">
                    <a:lumMod val="50000"/>
                  </a:schemeClr>
                </a:solidFill>
                <a:latin typeface="Calibri" panose="020F0502020204030204" pitchFamily="34" charset="0"/>
                <a:cs typeface="Times New Roman" panose="02020603050405020304" pitchFamily="18" charset="0"/>
              </a:rPr>
              <a:t>BDD</a:t>
            </a:r>
            <a:r>
              <a:rPr lang="es-ES" sz="1350" dirty="0">
                <a:solidFill>
                  <a:schemeClr val="accent1">
                    <a:lumMod val="50000"/>
                  </a:schemeClr>
                </a:solidFill>
                <a:latin typeface="Calibri" panose="020F0502020204030204" pitchFamily="34" charset="0"/>
                <a:cs typeface="Times New Roman" panose="02020603050405020304" pitchFamily="18" charset="0"/>
              </a:rPr>
              <a:t>: (Behavior Driven Development) Desarrollo dirigido a comportamiento. Es la evolución natural de TDD(Test Driven Development) y cuyo elemento principal es un idioma común entre todos los stakeholders (técnicos y no técnicos)</a:t>
            </a:r>
          </a:p>
        </p:txBody>
      </p:sp>
      <p:sp>
        <p:nvSpPr>
          <p:cNvPr id="10" name="TextBox 52">
            <a:extLst>
              <a:ext uri="{FF2B5EF4-FFF2-40B4-BE49-F238E27FC236}">
                <a16:creationId xmlns:a16="http://schemas.microsoft.com/office/drawing/2014/main" id="{02BC5E2A-4904-CCF9-BF32-C66D20F1DD4A}"/>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3681893103"/>
      </p:ext>
    </p:extLst>
  </p:cSld>
  <p:clrMapOvr>
    <a:masterClrMapping/>
  </p:clrMapOvr>
  <p:transition spd="med">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1">
                    <a:lumMod val="50000"/>
                  </a:schemeClr>
                </a:solidFill>
              </a:rPr>
              <a:t>Gherkin: Tres palabras mágicas GIVEN, WHEN, THEN</a:t>
            </a: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715581"/>
          </a:xfrm>
          <a:prstGeom prst="rect">
            <a:avLst/>
          </a:prstGeom>
          <a:noFill/>
        </p:spPr>
        <p:txBody>
          <a:bodyPr wrap="square">
            <a:spAutoFit/>
          </a:bodyPr>
          <a:lstStyle/>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graphicFrame>
        <p:nvGraphicFramePr>
          <p:cNvPr id="4" name="Diagrama 3">
            <a:extLst>
              <a:ext uri="{FF2B5EF4-FFF2-40B4-BE49-F238E27FC236}">
                <a16:creationId xmlns:a16="http://schemas.microsoft.com/office/drawing/2014/main" id="{437A7BF3-ED81-3EB7-C84F-9C386B421D0F}"/>
              </a:ext>
            </a:extLst>
          </p:cNvPr>
          <p:cNvGraphicFramePr/>
          <p:nvPr>
            <p:extLst>
              <p:ext uri="{D42A27DB-BD31-4B8C-83A1-F6EECF244321}">
                <p14:modId xmlns:p14="http://schemas.microsoft.com/office/powerpoint/2010/main" val="793189693"/>
              </p:ext>
            </p:extLst>
          </p:nvPr>
        </p:nvGraphicFramePr>
        <p:xfrm>
          <a:off x="548640" y="1606457"/>
          <a:ext cx="7102533" cy="2751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reeform 30">
            <a:extLst>
              <a:ext uri="{FF2B5EF4-FFF2-40B4-BE49-F238E27FC236}">
                <a16:creationId xmlns:a16="http://schemas.microsoft.com/office/drawing/2014/main" id="{0E17C0C9-4E9A-1C7E-C6F6-1731A86207F3}"/>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5" name="TextBox 52">
            <a:extLst>
              <a:ext uri="{FF2B5EF4-FFF2-40B4-BE49-F238E27FC236}">
                <a16:creationId xmlns:a16="http://schemas.microsoft.com/office/drawing/2014/main" id="{458C3D51-08FA-E0FD-1259-3A250D3FADCC}"/>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2166884874"/>
      </p:ext>
    </p:extLst>
  </p:cSld>
  <p:clrMapOvr>
    <a:masterClrMapping/>
  </p:clrMapOvr>
  <p:transition spd="med">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1">
                    <a:lumMod val="50000"/>
                  </a:schemeClr>
                </a:solidFill>
              </a:rPr>
              <a:t>Gherkin: Test de API Rest (RestSharp)</a:t>
            </a: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715581"/>
          </a:xfrm>
          <a:prstGeom prst="rect">
            <a:avLst/>
          </a:prstGeom>
          <a:noFill/>
        </p:spPr>
        <p:txBody>
          <a:bodyPr wrap="square">
            <a:spAutoFit/>
          </a:bodyPr>
          <a:lstStyle/>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sp>
        <p:nvSpPr>
          <p:cNvPr id="3" name="CuadroTexto 2">
            <a:extLst>
              <a:ext uri="{FF2B5EF4-FFF2-40B4-BE49-F238E27FC236}">
                <a16:creationId xmlns:a16="http://schemas.microsoft.com/office/drawing/2014/main" id="{21CAE3AD-A5D5-971B-E5DD-08B036CCE57E}"/>
              </a:ext>
            </a:extLst>
          </p:cNvPr>
          <p:cNvSpPr txBox="1"/>
          <p:nvPr/>
        </p:nvSpPr>
        <p:spPr>
          <a:xfrm>
            <a:off x="707791" y="1031383"/>
            <a:ext cx="8128097" cy="3670236"/>
          </a:xfrm>
          <a:prstGeom prst="rect">
            <a:avLst/>
          </a:prstGeom>
          <a:solidFill>
            <a:schemeClr val="tx2">
              <a:lumMod val="85000"/>
              <a:lumOff val="15000"/>
            </a:schemeClr>
          </a:solidFill>
        </p:spPr>
        <p:txBody>
          <a:bodyPr wrap="square" rtlCol="0">
            <a:spAutoFit/>
          </a:bodyPr>
          <a:lstStyle/>
          <a:p>
            <a:r>
              <a:rPr lang="es-ES" sz="1050" dirty="0">
                <a:solidFill>
                  <a:schemeClr val="accent5">
                    <a:lumMod val="60000"/>
                    <a:lumOff val="40000"/>
                  </a:schemeClr>
                </a:solidFill>
                <a:latin typeface="Cascadia Mono" panose="020B0609020000020004" pitchFamily="49" charset="0"/>
              </a:rPr>
              <a:t>Feature</a:t>
            </a:r>
            <a:r>
              <a:rPr lang="es-ES" sz="1050" dirty="0">
                <a:solidFill>
                  <a:srgbClr val="0000FF"/>
                </a:solidFill>
                <a:latin typeface="Cascadia Mono" panose="020B0609020000020004" pitchFamily="49" charset="0"/>
              </a:rPr>
              <a:t>:</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jsonplaceholder.typicode.com</a:t>
            </a:r>
          </a:p>
          <a:p>
            <a:endParaRPr lang="es-ES" sz="1050" dirty="0">
              <a:solidFill>
                <a:srgbClr val="000000"/>
              </a:solidFill>
              <a:latin typeface="Cascadia Mono" panose="020B0609020000020004" pitchFamily="49" charset="0"/>
            </a:endParaRPr>
          </a:p>
          <a:p>
            <a:r>
              <a:rPr lang="en-US" sz="1050" i="1" dirty="0">
                <a:solidFill>
                  <a:srgbClr val="808080"/>
                </a:solidFill>
                <a:latin typeface="Cascadia Mono" panose="020B0609020000020004" pitchFamily="49" charset="0"/>
              </a:rPr>
              <a:t>As a </a:t>
            </a:r>
            <a:r>
              <a:rPr lang="es-ES" sz="1050" i="1" dirty="0">
                <a:solidFill>
                  <a:srgbClr val="808080"/>
                </a:solidFill>
                <a:latin typeface="Cascadia Mono" panose="020B0609020000020004" pitchFamily="49" charset="0"/>
              </a:rPr>
              <a:t>jsonplaceholder.typicode.com user, i want to call todo endpoint to show how Gherkin works with GET calls</a:t>
            </a:r>
            <a:endParaRPr lang="en-US" sz="1050" i="1" dirty="0">
              <a:solidFill>
                <a:srgbClr val="808080"/>
              </a:solidFill>
              <a:latin typeface="Cascadia Mono" panose="020B0609020000020004" pitchFamily="49" charset="0"/>
            </a:endParaRPr>
          </a:p>
          <a:p>
            <a:endParaRPr lang="es-ES" sz="1050" dirty="0">
              <a:solidFill>
                <a:srgbClr val="000000"/>
              </a:solidFill>
              <a:latin typeface="Cascadia Mono" panose="020B0609020000020004" pitchFamily="49" charset="0"/>
            </a:endParaRPr>
          </a:p>
          <a:p>
            <a:r>
              <a:rPr lang="es-ES" sz="1050" dirty="0">
                <a:solidFill>
                  <a:schemeClr val="accent5">
                    <a:lumMod val="60000"/>
                    <a:lumOff val="40000"/>
                  </a:schemeClr>
                </a:solidFill>
                <a:latin typeface="Cascadia Mono" panose="020B0609020000020004" pitchFamily="49" charset="0"/>
              </a:rPr>
              <a:t>@GETExamples @API @jsonplaceholder</a:t>
            </a:r>
          </a:p>
          <a:p>
            <a:r>
              <a:rPr lang="es-ES" sz="1050" dirty="0">
                <a:solidFill>
                  <a:schemeClr val="accent5">
                    <a:lumMod val="60000"/>
                    <a:lumOff val="40000"/>
                  </a:schemeClr>
                </a:solidFill>
                <a:latin typeface="Cascadia Mono" panose="020B0609020000020004" pitchFamily="49" charset="0"/>
              </a:rPr>
              <a:t>Scenario</a:t>
            </a:r>
            <a:r>
              <a:rPr lang="es-ES" sz="1050" dirty="0">
                <a:solidFill>
                  <a:srgbClr val="0000FF"/>
                </a:solidFill>
                <a:latin typeface="Cascadia Mono" panose="020B0609020000020004" pitchFamily="49" charset="0"/>
              </a:rPr>
              <a:t>:</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Todos</a:t>
            </a:r>
          </a:p>
          <a:p>
            <a:r>
              <a:rPr lang="en-US" sz="1050" dirty="0">
                <a:solidFill>
                  <a:schemeClr val="accent5">
                    <a:lumMod val="60000"/>
                    <a:lumOff val="40000"/>
                  </a:schemeClr>
                </a:solidFill>
                <a:latin typeface="Cascadia Mono" panose="020B0609020000020004" pitchFamily="49" charset="0"/>
              </a:rPr>
              <a:t>Given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 rest service available with the </a:t>
            </a:r>
            <a:r>
              <a:rPr lang="en-US" sz="1050" i="1" dirty="0">
                <a:solidFill>
                  <a:srgbClr val="C00000"/>
                </a:solidFill>
                <a:latin typeface="Cascadia Mono" panose="020B0609020000020004" pitchFamily="49" charset="0"/>
              </a:rPr>
              <a:t>&lt;endpoint&gt;</a:t>
            </a:r>
            <a:r>
              <a:rPr lang="en-US" sz="1050" dirty="0">
                <a:solidFill>
                  <a:schemeClr val="bg1"/>
                </a:solidFill>
                <a:latin typeface="Cascadia Mono" panose="020B0609020000020004" pitchFamily="49" charset="0"/>
              </a:rPr>
              <a:t> endpoint</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use the security configuration from </a:t>
            </a:r>
            <a:r>
              <a:rPr lang="en-US" sz="1050" dirty="0">
                <a:solidFill>
                  <a:srgbClr val="A31515"/>
                </a:solidFill>
                <a:latin typeface="Cascadia Mono" panose="020B0609020000020004" pitchFamily="49" charset="0"/>
              </a:rPr>
              <a:t>Resources/jsonplaceholder/AuthorizationNone.config</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file</a:t>
            </a:r>
          </a:p>
          <a:p>
            <a:r>
              <a:rPr lang="en-US" sz="1050" dirty="0">
                <a:solidFill>
                  <a:schemeClr val="accent5">
                    <a:lumMod val="60000"/>
                    <a:lumOff val="40000"/>
                  </a:schemeClr>
                </a:solidFill>
                <a:latin typeface="Cascadia Mono" panose="020B0609020000020004" pitchFamily="49" charset="0"/>
              </a:rPr>
              <a:t>And</a:t>
            </a:r>
            <a:r>
              <a:rPr lang="en-US" sz="1050" dirty="0">
                <a:solidFill>
                  <a:schemeClr val="bg1"/>
                </a:solidFill>
                <a:latin typeface="Cascadia Mono" panose="020B0609020000020004" pitchFamily="49" charset="0"/>
              </a:rPr>
              <a:t> a collection of path params </a:t>
            </a:r>
            <a:r>
              <a:rPr lang="en-US" sz="1050" i="1" dirty="0">
                <a:solidFill>
                  <a:srgbClr val="C00000"/>
                </a:solidFill>
                <a:latin typeface="Cascadia Mono" panose="020B0609020000020004" pitchFamily="49" charset="0"/>
              </a:rPr>
              <a:t>&lt;pathParam&gt;</a:t>
            </a:r>
            <a:r>
              <a:rPr lang="en-US" sz="1050" dirty="0">
                <a:solidFill>
                  <a:schemeClr val="bg1"/>
                </a:solidFill>
                <a:latin typeface="Cascadia Mono" panose="020B0609020000020004" pitchFamily="49" charset="0"/>
              </a:rPr>
              <a:t> content </a:t>
            </a:r>
          </a:p>
          <a:p>
            <a:r>
              <a:rPr lang="en-US" sz="1050" dirty="0">
                <a:solidFill>
                  <a:schemeClr val="accent5">
                    <a:lumMod val="60000"/>
                    <a:lumOff val="40000"/>
                  </a:schemeClr>
                </a:solidFill>
                <a:latin typeface="Cascadia Mono" panose="020B0609020000020004" pitchFamily="49" charset="0"/>
              </a:rPr>
              <a:t>When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perform the </a:t>
            </a:r>
            <a:r>
              <a:rPr lang="en-US" sz="1050" dirty="0">
                <a:solidFill>
                  <a:schemeClr val="accent6">
                    <a:lumMod val="75000"/>
                  </a:schemeClr>
                </a:solidFill>
                <a:latin typeface="Cascadia Mono" panose="020B0609020000020004" pitchFamily="49" charset="0"/>
              </a:rPr>
              <a:t>GET</a:t>
            </a:r>
            <a:r>
              <a:rPr lang="en-US" sz="1050" dirty="0">
                <a:solidFill>
                  <a:schemeClr val="bg1"/>
                </a:solidFill>
                <a:latin typeface="Cascadia Mono" panose="020B0609020000020004" pitchFamily="49" charset="0"/>
              </a:rPr>
              <a:t> action </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send the request</a:t>
            </a:r>
          </a:p>
          <a:p>
            <a:r>
              <a:rPr lang="en-US" sz="1050" dirty="0">
                <a:solidFill>
                  <a:schemeClr val="accent5">
                    <a:lumMod val="60000"/>
                    <a:lumOff val="40000"/>
                  </a:schemeClr>
                </a:solidFill>
                <a:latin typeface="Cascadia Mono" panose="020B0609020000020004" pitchFamily="49" charset="0"/>
              </a:rPr>
              <a:t>Then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 HTTP response should be </a:t>
            </a:r>
            <a:r>
              <a:rPr lang="en-US" sz="1050" dirty="0">
                <a:solidFill>
                  <a:srgbClr val="A31515"/>
                </a:solidFill>
                <a:latin typeface="Cascadia Mono" panose="020B0609020000020004" pitchFamily="49" charset="0"/>
              </a:rPr>
              <a:t>200</a:t>
            </a:r>
            <a:r>
              <a:rPr lang="en-US" sz="1050" dirty="0">
                <a:solidFill>
                  <a:srgbClr val="000000"/>
                </a:solidFill>
                <a:latin typeface="Cascadia Mono" panose="020B0609020000020004" pitchFamily="49" charset="0"/>
              </a:rPr>
              <a:t> </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 result should match the expected </a:t>
            </a:r>
            <a:r>
              <a:rPr lang="en-US" sz="1050" dirty="0">
                <a:solidFill>
                  <a:srgbClr val="C00000"/>
                </a:solidFill>
                <a:latin typeface="Cascadia Mono" panose="020B0609020000020004" pitchFamily="49" charset="0"/>
              </a:rPr>
              <a:t>Resources/jsonplaceholder/Response/</a:t>
            </a:r>
            <a:r>
              <a:rPr lang="en-US" sz="1050" i="1" dirty="0">
                <a:solidFill>
                  <a:srgbClr val="C00000"/>
                </a:solidFill>
                <a:latin typeface="Cascadia Mono" panose="020B0609020000020004" pitchFamily="49" charset="0"/>
              </a:rPr>
              <a:t>&lt;jsonResponse&gt;</a:t>
            </a:r>
            <a:r>
              <a:rPr lang="en-US" sz="1050" dirty="0">
                <a:solidFill>
                  <a:schemeClr val="bg1"/>
                </a:solidFill>
                <a:latin typeface="Cascadia Mono" panose="020B0609020000020004" pitchFamily="49" charset="0"/>
              </a:rPr>
              <a:t> response</a:t>
            </a:r>
          </a:p>
          <a:p>
            <a:r>
              <a:rPr lang="es-ES" sz="1050" dirty="0">
                <a:solidFill>
                  <a:schemeClr val="accent5">
                    <a:lumMod val="60000"/>
                    <a:lumOff val="40000"/>
                  </a:schemeClr>
                </a:solidFill>
                <a:latin typeface="Cascadia Mono" panose="020B0609020000020004" pitchFamily="49" charset="0"/>
              </a:rPr>
              <a:t>Examples:</a:t>
            </a:r>
          </a:p>
          <a:p>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 </a:t>
            </a:r>
            <a:r>
              <a:rPr lang="es-ES" sz="1050" i="1" dirty="0">
                <a:solidFill>
                  <a:schemeClr val="bg1"/>
                </a:solidFill>
                <a:latin typeface="Cascadia Mono" panose="020B0609020000020004" pitchFamily="49" charset="0"/>
              </a:rPr>
              <a:t>title</a:t>
            </a:r>
            <a:r>
              <a:rPr lang="es-ES" sz="1050" dirty="0">
                <a:solidFill>
                  <a:schemeClr val="bg1"/>
                </a:solidFill>
                <a:latin typeface="Cascadia Mono" panose="020B0609020000020004" pitchFamily="49" charset="0"/>
              </a:rPr>
              <a:t> | </a:t>
            </a:r>
            <a:r>
              <a:rPr lang="es-ES" sz="1050" i="1" dirty="0">
                <a:solidFill>
                  <a:schemeClr val="bg1"/>
                </a:solidFill>
                <a:latin typeface="Cascadia Mono" panose="020B0609020000020004" pitchFamily="49" charset="0"/>
              </a:rPr>
              <a:t>endpoint</a:t>
            </a:r>
            <a:r>
              <a:rPr lang="es-ES" sz="1050" dirty="0">
                <a:solidFill>
                  <a:schemeClr val="bg1"/>
                </a:solidFill>
                <a:latin typeface="Cascadia Mono" panose="020B0609020000020004" pitchFamily="49" charset="0"/>
              </a:rPr>
              <a:t> | </a:t>
            </a:r>
            <a:r>
              <a:rPr lang="es-ES" sz="1050" i="1" dirty="0">
                <a:solidFill>
                  <a:schemeClr val="bg1"/>
                </a:solidFill>
                <a:latin typeface="Cascadia Mono" panose="020B0609020000020004" pitchFamily="49" charset="0"/>
              </a:rPr>
              <a:t>pathParam</a:t>
            </a:r>
            <a:r>
              <a:rPr lang="es-ES" sz="1050" dirty="0">
                <a:solidFill>
                  <a:schemeClr val="bg1"/>
                </a:solidFill>
                <a:latin typeface="Cascadia Mono" panose="020B0609020000020004" pitchFamily="49" charset="0"/>
              </a:rPr>
              <a:t> | </a:t>
            </a:r>
            <a:r>
              <a:rPr lang="es-ES" sz="1050" i="1" dirty="0" err="1">
                <a:solidFill>
                  <a:schemeClr val="bg1"/>
                </a:solidFill>
                <a:latin typeface="Cascadia Mono" panose="020B0609020000020004" pitchFamily="49" charset="0"/>
              </a:rPr>
              <a:t>jsonResponse</a:t>
            </a:r>
            <a:r>
              <a:rPr lang="es-ES" sz="1050" dirty="0">
                <a:solidFill>
                  <a:schemeClr val="bg1"/>
                </a:solidFill>
                <a:latin typeface="Cascadia Mono" panose="020B0609020000020004" pitchFamily="49" charset="0"/>
              </a:rPr>
              <a:t> | </a:t>
            </a:r>
          </a:p>
          <a:p>
            <a:r>
              <a:rPr lang="es-ES" sz="1050" dirty="0">
                <a:solidFill>
                  <a:schemeClr val="bg1"/>
                </a:solidFill>
                <a:latin typeface="Cascadia Mono" panose="020B0609020000020004" pitchFamily="49" charset="0"/>
              </a:rPr>
              <a:t> | 1     | todos    | 1         | id1.json     |</a:t>
            </a:r>
          </a:p>
          <a:p>
            <a:r>
              <a:rPr lang="es-ES" sz="1050" dirty="0">
                <a:solidFill>
                  <a:schemeClr val="bg1"/>
                </a:solidFill>
                <a:latin typeface="Cascadia Mono" panose="020B0609020000020004" pitchFamily="49" charset="0"/>
              </a:rPr>
              <a:t> | 5     | todos    | 5         | id5.json     |</a:t>
            </a:r>
          </a:p>
          <a:p>
            <a:r>
              <a:rPr lang="es-ES" sz="1050" dirty="0">
                <a:solidFill>
                  <a:schemeClr val="bg1"/>
                </a:solidFill>
                <a:latin typeface="Cascadia Mono" panose="020B0609020000020004" pitchFamily="49" charset="0"/>
              </a:rPr>
              <a:t> | 100   | todos    | 100       | id100.json   |</a:t>
            </a:r>
          </a:p>
          <a:p>
            <a:r>
              <a:rPr lang="es-ES" sz="1050" dirty="0">
                <a:solidFill>
                  <a:schemeClr val="bg1"/>
                </a:solidFill>
                <a:latin typeface="Cascadia Mono" panose="020B0609020000020004" pitchFamily="49" charset="0"/>
              </a:rPr>
              <a:t> | all   | todos    |           | idAll.json   |</a:t>
            </a:r>
          </a:p>
          <a:p>
            <a:endParaRPr lang="es-ES" sz="750" dirty="0">
              <a:solidFill>
                <a:srgbClr val="000000"/>
              </a:solidFill>
              <a:latin typeface="Cascadia Mono" panose="020B0609020000020004" pitchFamily="49" charset="0"/>
            </a:endParaRPr>
          </a:p>
          <a:p>
            <a:endParaRPr lang="es-ES" sz="750" dirty="0">
              <a:solidFill>
                <a:srgbClr val="000000"/>
              </a:solidFill>
              <a:latin typeface="Cascadia Mono" panose="020B0609020000020004" pitchFamily="49" charset="0"/>
            </a:endParaRPr>
          </a:p>
          <a:p>
            <a:r>
              <a:rPr lang="es-ES" sz="750" dirty="0">
                <a:solidFill>
                  <a:srgbClr val="000000"/>
                </a:solidFill>
                <a:latin typeface="Cascadia Mono" panose="020B0609020000020004" pitchFamily="49" charset="0"/>
              </a:rPr>
              <a:t> </a:t>
            </a:r>
            <a:endParaRPr lang="en-GB" sz="750" dirty="0">
              <a:solidFill>
                <a:schemeClr val="bg1"/>
              </a:solidFill>
            </a:endParaRPr>
          </a:p>
        </p:txBody>
      </p:sp>
      <p:sp>
        <p:nvSpPr>
          <p:cNvPr id="4" name="Freeform 30">
            <a:extLst>
              <a:ext uri="{FF2B5EF4-FFF2-40B4-BE49-F238E27FC236}">
                <a16:creationId xmlns:a16="http://schemas.microsoft.com/office/drawing/2014/main" id="{077239E2-7877-6127-BACC-AA37D8666C89}"/>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5" name="TextBox 52">
            <a:extLst>
              <a:ext uri="{FF2B5EF4-FFF2-40B4-BE49-F238E27FC236}">
                <a16:creationId xmlns:a16="http://schemas.microsoft.com/office/drawing/2014/main" id="{37193C6B-D808-A94C-4449-1407CD0882F1}"/>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243123890"/>
      </p:ext>
    </p:extLst>
  </p:cSld>
  <p:clrMapOvr>
    <a:masterClrMapping/>
  </p:clrMapOvr>
  <p:transition spd="med">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1">
                    <a:lumMod val="50000"/>
                  </a:schemeClr>
                </a:solidFill>
              </a:rPr>
              <a:t>Gherkin: Test de API Rest (RestSharp)</a:t>
            </a: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715581"/>
          </a:xfrm>
          <a:prstGeom prst="rect">
            <a:avLst/>
          </a:prstGeom>
          <a:noFill/>
        </p:spPr>
        <p:txBody>
          <a:bodyPr wrap="square">
            <a:spAutoFit/>
          </a:bodyPr>
          <a:lstStyle/>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sp>
        <p:nvSpPr>
          <p:cNvPr id="3" name="CuadroTexto 2">
            <a:extLst>
              <a:ext uri="{FF2B5EF4-FFF2-40B4-BE49-F238E27FC236}">
                <a16:creationId xmlns:a16="http://schemas.microsoft.com/office/drawing/2014/main" id="{21CAE3AD-A5D5-971B-E5DD-08B036CCE57E}"/>
              </a:ext>
            </a:extLst>
          </p:cNvPr>
          <p:cNvSpPr txBox="1"/>
          <p:nvPr/>
        </p:nvSpPr>
        <p:spPr>
          <a:xfrm>
            <a:off x="707790" y="1031383"/>
            <a:ext cx="8068462" cy="2908489"/>
          </a:xfrm>
          <a:prstGeom prst="rect">
            <a:avLst/>
          </a:prstGeom>
          <a:solidFill>
            <a:schemeClr val="tx2"/>
          </a:solidFill>
        </p:spPr>
        <p:txBody>
          <a:bodyPr wrap="square" rtlCol="0">
            <a:spAutoFit/>
          </a:bodyPr>
          <a:lstStyle/>
          <a:p>
            <a:r>
              <a:rPr lang="es-ES" sz="1050" dirty="0">
                <a:solidFill>
                  <a:schemeClr val="accent5">
                    <a:lumMod val="60000"/>
                    <a:lumOff val="40000"/>
                  </a:schemeClr>
                </a:solidFill>
                <a:latin typeface="Cascadia Mono" panose="020B0609020000020004" pitchFamily="49" charset="0"/>
              </a:rPr>
              <a:t>Feature</a:t>
            </a:r>
            <a:r>
              <a:rPr lang="es-ES" sz="1050" dirty="0">
                <a:solidFill>
                  <a:srgbClr val="0000FF"/>
                </a:solidFill>
                <a:latin typeface="Cascadia Mono" panose="020B0609020000020004" pitchFamily="49" charset="0"/>
              </a:rPr>
              <a:t>:</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jsonplaceholder.typicode.com</a:t>
            </a:r>
          </a:p>
          <a:p>
            <a:endParaRPr lang="es-ES" sz="1050" dirty="0">
              <a:solidFill>
                <a:srgbClr val="000000"/>
              </a:solidFill>
              <a:latin typeface="Cascadia Mono" panose="020B0609020000020004" pitchFamily="49" charset="0"/>
            </a:endParaRPr>
          </a:p>
          <a:p>
            <a:r>
              <a:rPr lang="en-US" sz="1050" i="1" dirty="0">
                <a:solidFill>
                  <a:srgbClr val="808080"/>
                </a:solidFill>
                <a:latin typeface="Cascadia Mono" panose="020B0609020000020004" pitchFamily="49" charset="0"/>
              </a:rPr>
              <a:t>As a </a:t>
            </a:r>
            <a:r>
              <a:rPr lang="es-ES" sz="1050" i="1" dirty="0">
                <a:solidFill>
                  <a:srgbClr val="808080"/>
                </a:solidFill>
                <a:latin typeface="Cascadia Mono" panose="020B0609020000020004" pitchFamily="49" charset="0"/>
              </a:rPr>
              <a:t>jsonplaceholder.typicode.com user, i want to call posts endpoint to show how Gherkin works with POST calls</a:t>
            </a:r>
            <a:endParaRPr lang="en-US" sz="1050" i="1" dirty="0">
              <a:solidFill>
                <a:srgbClr val="808080"/>
              </a:solidFill>
              <a:latin typeface="Cascadia Mono" panose="020B0609020000020004" pitchFamily="49" charset="0"/>
            </a:endParaRPr>
          </a:p>
          <a:p>
            <a:endParaRPr lang="es-ES" sz="1050" dirty="0">
              <a:solidFill>
                <a:srgbClr val="000000"/>
              </a:solidFill>
              <a:latin typeface="Cascadia Mono" panose="020B0609020000020004" pitchFamily="49" charset="0"/>
            </a:endParaRPr>
          </a:p>
          <a:p>
            <a:r>
              <a:rPr lang="es-ES" sz="1050" dirty="0">
                <a:solidFill>
                  <a:srgbClr val="2B91AF"/>
                </a:solidFill>
                <a:latin typeface="Cascadia Mono" panose="020B0609020000020004" pitchFamily="49" charset="0"/>
              </a:rPr>
              <a:t>@</a:t>
            </a:r>
            <a:r>
              <a:rPr lang="es-ES" sz="1050" dirty="0">
                <a:solidFill>
                  <a:schemeClr val="accent5">
                    <a:lumMod val="60000"/>
                    <a:lumOff val="40000"/>
                  </a:schemeClr>
                </a:solidFill>
                <a:latin typeface="Cascadia Mono" panose="020B0609020000020004" pitchFamily="49" charset="0"/>
              </a:rPr>
              <a:t>PostExamples</a:t>
            </a:r>
            <a:r>
              <a:rPr lang="es-ES" sz="1050" dirty="0">
                <a:solidFill>
                  <a:srgbClr val="2B91AF"/>
                </a:solidFill>
                <a:latin typeface="Cascadia Mono" panose="020B0609020000020004" pitchFamily="49" charset="0"/>
              </a:rPr>
              <a:t> @</a:t>
            </a:r>
            <a:r>
              <a:rPr lang="es-ES" sz="1050" dirty="0">
                <a:solidFill>
                  <a:schemeClr val="accent5">
                    <a:lumMod val="60000"/>
                    <a:lumOff val="40000"/>
                  </a:schemeClr>
                </a:solidFill>
                <a:latin typeface="Cascadia Mono" panose="020B0609020000020004" pitchFamily="49" charset="0"/>
              </a:rPr>
              <a:t>API</a:t>
            </a:r>
            <a:r>
              <a:rPr lang="es-ES" sz="1050" dirty="0">
                <a:solidFill>
                  <a:srgbClr val="2B91AF"/>
                </a:solidFill>
                <a:latin typeface="Cascadia Mono" panose="020B0609020000020004" pitchFamily="49" charset="0"/>
              </a:rPr>
              <a:t> @</a:t>
            </a:r>
            <a:r>
              <a:rPr lang="es-ES" sz="1050" dirty="0">
                <a:solidFill>
                  <a:schemeClr val="accent5">
                    <a:lumMod val="60000"/>
                    <a:lumOff val="40000"/>
                  </a:schemeClr>
                </a:solidFill>
                <a:latin typeface="Cascadia Mono" panose="020B0609020000020004" pitchFamily="49" charset="0"/>
              </a:rPr>
              <a:t>jsonplaceholder</a:t>
            </a:r>
          </a:p>
          <a:p>
            <a:r>
              <a:rPr lang="es-ES" sz="1050" dirty="0">
                <a:solidFill>
                  <a:schemeClr val="accent5">
                    <a:lumMod val="60000"/>
                    <a:lumOff val="40000"/>
                  </a:schemeClr>
                </a:solidFill>
                <a:latin typeface="Cascadia Mono" panose="020B0609020000020004" pitchFamily="49" charset="0"/>
              </a:rPr>
              <a:t>Scenario:</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Post</a:t>
            </a:r>
          </a:p>
          <a:p>
            <a:r>
              <a:rPr lang="en-US" sz="1050" dirty="0">
                <a:solidFill>
                  <a:schemeClr val="accent5">
                    <a:lumMod val="60000"/>
                    <a:lumOff val="40000"/>
                  </a:schemeClr>
                </a:solidFill>
                <a:latin typeface="Cascadia Mono" panose="020B0609020000020004" pitchFamily="49" charset="0"/>
              </a:rPr>
              <a:t>Given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 rest service available with the </a:t>
            </a:r>
            <a:r>
              <a:rPr lang="en-US" sz="1050" i="1" dirty="0">
                <a:solidFill>
                  <a:srgbClr val="C00000"/>
                </a:solidFill>
                <a:latin typeface="Cascadia Mono" panose="020B0609020000020004" pitchFamily="49" charset="0"/>
              </a:rPr>
              <a:t>&lt;endpoint&gt;</a:t>
            </a:r>
            <a:r>
              <a:rPr lang="en-US" sz="1050" dirty="0">
                <a:solidFill>
                  <a:srgbClr val="C00000"/>
                </a:solidFill>
                <a:latin typeface="Cascadia Mono" panose="020B0609020000020004" pitchFamily="49" charset="0"/>
              </a:rPr>
              <a:t> </a:t>
            </a:r>
            <a:r>
              <a:rPr lang="en-US" sz="1050" dirty="0">
                <a:solidFill>
                  <a:schemeClr val="bg1"/>
                </a:solidFill>
                <a:latin typeface="Cascadia Mono" panose="020B0609020000020004" pitchFamily="49" charset="0"/>
              </a:rPr>
              <a:t>endpoint</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use the security configuration from </a:t>
            </a:r>
            <a:r>
              <a:rPr lang="en-US" sz="1050" dirty="0">
                <a:solidFill>
                  <a:srgbClr val="A31515"/>
                </a:solidFill>
                <a:latin typeface="Cascadia Mono" panose="020B0609020000020004" pitchFamily="49" charset="0"/>
              </a:rPr>
              <a:t>Resources/jsonplaceholder/AuthorizationNone.config</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file</a:t>
            </a:r>
          </a:p>
          <a:p>
            <a:r>
              <a:rPr lang="en-US" sz="1050" dirty="0">
                <a:solidFill>
                  <a:schemeClr val="accent5">
                    <a:lumMod val="60000"/>
                    <a:lumOff val="40000"/>
                  </a:schemeClr>
                </a:solidFill>
                <a:latin typeface="Cascadia Mono" panose="020B0609020000020004" pitchFamily="49" charset="0"/>
              </a:rPr>
              <a:t>When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perform the </a:t>
            </a:r>
            <a:r>
              <a:rPr lang="en-US" sz="1050" dirty="0">
                <a:solidFill>
                  <a:schemeClr val="accent6">
                    <a:lumMod val="75000"/>
                  </a:schemeClr>
                </a:solidFill>
                <a:latin typeface="Cascadia Mono" panose="020B0609020000020004" pitchFamily="49" charset="0"/>
              </a:rPr>
              <a:t>POST</a:t>
            </a:r>
            <a:r>
              <a:rPr lang="en-US" sz="1050" dirty="0">
                <a:solidFill>
                  <a:schemeClr val="bg1"/>
                </a:solidFill>
                <a:latin typeface="Cascadia Mono" panose="020B0609020000020004" pitchFamily="49" charset="0"/>
              </a:rPr>
              <a:t> action </a:t>
            </a:r>
          </a:p>
          <a:p>
            <a:r>
              <a:rPr lang="es-ES" sz="1050" dirty="0">
                <a:solidFill>
                  <a:schemeClr val="accent5">
                    <a:lumMod val="60000"/>
                    <a:lumOff val="40000"/>
                  </a:schemeClr>
                </a:solidFill>
                <a:latin typeface="Cascadia Mono" panose="020B0609020000020004" pitchFamily="49" charset="0"/>
              </a:rPr>
              <a:t>And</a:t>
            </a:r>
            <a:r>
              <a:rPr lang="es-ES" sz="1050" dirty="0">
                <a:solidFill>
                  <a:srgbClr val="0000FF"/>
                </a:solidFill>
                <a:latin typeface="Cascadia Mono" panose="020B0609020000020004" pitchFamily="49" charset="0"/>
              </a:rPr>
              <a:t> </a:t>
            </a:r>
            <a:r>
              <a:rPr lang="es-ES" sz="1050" dirty="0">
                <a:solidFill>
                  <a:schemeClr val="bg1"/>
                </a:solidFill>
                <a:latin typeface="Cascadia Mono" panose="020B0609020000020004" pitchFamily="49" charset="0"/>
              </a:rPr>
              <a:t>I send the </a:t>
            </a:r>
            <a:r>
              <a:rPr lang="es-ES" sz="1050" dirty="0">
                <a:solidFill>
                  <a:srgbClr val="C00000"/>
                </a:solidFill>
                <a:latin typeface="Cascadia Mono" panose="020B0609020000020004" pitchFamily="49" charset="0"/>
              </a:rPr>
              <a:t>Resources/jsonplaceholder/Request/</a:t>
            </a:r>
            <a:r>
              <a:rPr lang="es-ES" sz="1050" i="1" dirty="0">
                <a:solidFill>
                  <a:srgbClr val="C00000"/>
                </a:solidFill>
                <a:latin typeface="Cascadia Mono" panose="020B0609020000020004" pitchFamily="49" charset="0"/>
              </a:rPr>
              <a:t>&lt;jsonResquest&gt;</a:t>
            </a:r>
            <a:r>
              <a:rPr lang="es-ES" sz="1050" dirty="0">
                <a:solidFill>
                  <a:schemeClr val="bg1"/>
                </a:solidFill>
                <a:latin typeface="Cascadia Mono" panose="020B0609020000020004" pitchFamily="49" charset="0"/>
              </a:rPr>
              <a:t> Json request content</a:t>
            </a:r>
          </a:p>
          <a:p>
            <a:r>
              <a:rPr lang="en-US" sz="1050" dirty="0">
                <a:solidFill>
                  <a:schemeClr val="accent5">
                    <a:lumMod val="60000"/>
                    <a:lumOff val="40000"/>
                  </a:schemeClr>
                </a:solidFill>
                <a:latin typeface="Cascadia Mono" panose="020B0609020000020004" pitchFamily="49" charset="0"/>
              </a:rPr>
              <a:t>Then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 HTTP response should be </a:t>
            </a:r>
            <a:r>
              <a:rPr lang="en-US" sz="1050" dirty="0">
                <a:solidFill>
                  <a:srgbClr val="C00000"/>
                </a:solidFill>
                <a:latin typeface="Cascadia Mono" panose="020B0609020000020004" pitchFamily="49" charset="0"/>
              </a:rPr>
              <a:t>201</a:t>
            </a:r>
            <a:r>
              <a:rPr lang="en-US" sz="1050" dirty="0">
                <a:solidFill>
                  <a:schemeClr val="bg1"/>
                </a:solidFill>
                <a:latin typeface="Cascadia Mono" panose="020B0609020000020004" pitchFamily="49" charset="0"/>
              </a:rPr>
              <a:t> </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 result should match the expected </a:t>
            </a:r>
            <a:r>
              <a:rPr lang="en-US" sz="1050" dirty="0">
                <a:solidFill>
                  <a:srgbClr val="C00000"/>
                </a:solidFill>
                <a:latin typeface="Cascadia Mono" panose="020B0609020000020004" pitchFamily="49" charset="0"/>
              </a:rPr>
              <a:t>Resources/jsonplaceholder/Response/</a:t>
            </a:r>
            <a:r>
              <a:rPr lang="en-US" sz="1050" i="1" dirty="0">
                <a:solidFill>
                  <a:srgbClr val="C00000"/>
                </a:solidFill>
                <a:latin typeface="Cascadia Mono" panose="020B0609020000020004" pitchFamily="49" charset="0"/>
              </a:rPr>
              <a:t>&lt;jsonResquest&gt;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response</a:t>
            </a:r>
          </a:p>
          <a:p>
            <a:r>
              <a:rPr lang="es-ES" sz="1050" dirty="0">
                <a:solidFill>
                  <a:schemeClr val="accent5">
                    <a:lumMod val="60000"/>
                    <a:lumOff val="40000"/>
                  </a:schemeClr>
                </a:solidFill>
                <a:latin typeface="Cascadia Mono" panose="020B0609020000020004" pitchFamily="49" charset="0"/>
              </a:rPr>
              <a:t>Examples:</a:t>
            </a:r>
          </a:p>
          <a:p>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 </a:t>
            </a:r>
            <a:r>
              <a:rPr lang="es-ES" sz="1050" i="1" dirty="0">
                <a:solidFill>
                  <a:schemeClr val="bg1"/>
                </a:solidFill>
                <a:latin typeface="Cascadia Mono" panose="020B0609020000020004" pitchFamily="49" charset="0"/>
              </a:rPr>
              <a:t>title</a:t>
            </a:r>
            <a:r>
              <a:rPr lang="es-ES" sz="1050" dirty="0">
                <a:solidFill>
                  <a:schemeClr val="bg1"/>
                </a:solidFill>
                <a:latin typeface="Cascadia Mono" panose="020B0609020000020004" pitchFamily="49" charset="0"/>
              </a:rPr>
              <a:t>       | </a:t>
            </a:r>
            <a:r>
              <a:rPr lang="es-ES" sz="1050" i="1" dirty="0">
                <a:solidFill>
                  <a:schemeClr val="bg1"/>
                </a:solidFill>
                <a:latin typeface="Cascadia Mono" panose="020B0609020000020004" pitchFamily="49" charset="0"/>
              </a:rPr>
              <a:t>endpoint</a:t>
            </a:r>
            <a:r>
              <a:rPr lang="es-ES" sz="1050" dirty="0">
                <a:solidFill>
                  <a:schemeClr val="bg1"/>
                </a:solidFill>
                <a:latin typeface="Cascadia Mono" panose="020B0609020000020004" pitchFamily="49" charset="0"/>
              </a:rPr>
              <a:t> | </a:t>
            </a:r>
            <a:r>
              <a:rPr lang="es-ES" sz="1050" i="1" dirty="0">
                <a:solidFill>
                  <a:schemeClr val="bg1"/>
                </a:solidFill>
                <a:latin typeface="Cascadia Mono" panose="020B0609020000020004" pitchFamily="49" charset="0"/>
              </a:rPr>
              <a:t>jsonResquest</a:t>
            </a:r>
            <a:r>
              <a:rPr lang="es-ES" sz="1050" dirty="0">
                <a:solidFill>
                  <a:schemeClr val="bg1"/>
                </a:solidFill>
                <a:latin typeface="Cascadia Mono" panose="020B0609020000020004" pitchFamily="49" charset="0"/>
              </a:rPr>
              <a:t>    |</a:t>
            </a:r>
          </a:p>
          <a:p>
            <a:r>
              <a:rPr lang="es-ES" sz="1050" dirty="0">
                <a:solidFill>
                  <a:schemeClr val="bg1"/>
                </a:solidFill>
                <a:latin typeface="Cascadia Mono" panose="020B0609020000020004" pitchFamily="49" charset="0"/>
              </a:rPr>
              <a:t> | New element | posts    | NewElement.json |</a:t>
            </a:r>
          </a:p>
          <a:p>
            <a:endParaRPr lang="es-ES" sz="750" dirty="0">
              <a:solidFill>
                <a:srgbClr val="000000"/>
              </a:solidFill>
              <a:latin typeface="Cascadia Mono" panose="020B0609020000020004" pitchFamily="49" charset="0"/>
            </a:endParaRPr>
          </a:p>
          <a:p>
            <a:r>
              <a:rPr lang="es-ES" sz="750" dirty="0">
                <a:solidFill>
                  <a:srgbClr val="000000"/>
                </a:solidFill>
                <a:latin typeface="Cascadia Mono" panose="020B0609020000020004" pitchFamily="49" charset="0"/>
              </a:rPr>
              <a:t> </a:t>
            </a:r>
            <a:endParaRPr lang="en-GB" sz="750" dirty="0">
              <a:solidFill>
                <a:schemeClr val="bg1"/>
              </a:solidFill>
            </a:endParaRPr>
          </a:p>
        </p:txBody>
      </p:sp>
      <p:sp>
        <p:nvSpPr>
          <p:cNvPr id="4" name="Freeform 30">
            <a:extLst>
              <a:ext uri="{FF2B5EF4-FFF2-40B4-BE49-F238E27FC236}">
                <a16:creationId xmlns:a16="http://schemas.microsoft.com/office/drawing/2014/main" id="{64757850-2FA0-B0DB-DC0A-662756A30FFE}"/>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5" name="TextBox 52">
            <a:extLst>
              <a:ext uri="{FF2B5EF4-FFF2-40B4-BE49-F238E27FC236}">
                <a16:creationId xmlns:a16="http://schemas.microsoft.com/office/drawing/2014/main" id="{BD7C4F7C-5AA6-17AB-04A7-1F4FB8BCE295}"/>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2649484488"/>
      </p:ext>
    </p:extLst>
  </p:cSld>
  <p:clrMapOvr>
    <a:masterClrMapping/>
  </p:clrMapOvr>
  <p:transition spd="med">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0">
            <a:extLst>
              <a:ext uri="{FF2B5EF4-FFF2-40B4-BE49-F238E27FC236}">
                <a16:creationId xmlns:a16="http://schemas.microsoft.com/office/drawing/2014/main" id="{B7C7319F-2A42-027D-4A8E-3502A14343C2}"/>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8515349" cy="229228"/>
          </a:xfrm>
        </p:spPr>
        <p:txBody>
          <a:bodyPr anchor="t">
            <a:normAutofit fontScale="90000"/>
          </a:bodyPr>
          <a:lstStyle/>
          <a:p>
            <a:r>
              <a:rPr lang="es-ES" sz="2756" b="1" dirty="0">
                <a:solidFill>
                  <a:schemeClr val="accent1">
                    <a:lumMod val="50000"/>
                  </a:schemeClr>
                </a:solidFill>
              </a:rPr>
              <a:t>Gherkin: Test de User Interface (Selenium)</a:t>
            </a: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715581"/>
          </a:xfrm>
          <a:prstGeom prst="rect">
            <a:avLst/>
          </a:prstGeom>
          <a:noFill/>
        </p:spPr>
        <p:txBody>
          <a:bodyPr wrap="square">
            <a:spAutoFit/>
          </a:bodyPr>
          <a:lstStyle/>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sp>
        <p:nvSpPr>
          <p:cNvPr id="3" name="CuadroTexto 2">
            <a:extLst>
              <a:ext uri="{FF2B5EF4-FFF2-40B4-BE49-F238E27FC236}">
                <a16:creationId xmlns:a16="http://schemas.microsoft.com/office/drawing/2014/main" id="{21CAE3AD-A5D5-971B-E5DD-08B036CCE57E}"/>
              </a:ext>
            </a:extLst>
          </p:cNvPr>
          <p:cNvSpPr txBox="1"/>
          <p:nvPr/>
        </p:nvSpPr>
        <p:spPr>
          <a:xfrm>
            <a:off x="707791" y="1031383"/>
            <a:ext cx="7031933" cy="2793072"/>
          </a:xfrm>
          <a:prstGeom prst="rect">
            <a:avLst/>
          </a:prstGeom>
          <a:solidFill>
            <a:schemeClr val="tx2"/>
          </a:solidFill>
        </p:spPr>
        <p:txBody>
          <a:bodyPr wrap="square" rtlCol="0">
            <a:spAutoFit/>
          </a:bodyPr>
          <a:lstStyle/>
          <a:p>
            <a:endParaRPr lang="es-ES" sz="750" dirty="0">
              <a:solidFill>
                <a:srgbClr val="000000"/>
              </a:solidFill>
              <a:latin typeface="Cascadia Mono" panose="020B0609020000020004" pitchFamily="49" charset="0"/>
            </a:endParaRPr>
          </a:p>
          <a:p>
            <a:r>
              <a:rPr lang="es-ES" sz="1050" dirty="0">
                <a:solidFill>
                  <a:schemeClr val="accent5">
                    <a:lumMod val="60000"/>
                    <a:lumOff val="40000"/>
                  </a:schemeClr>
                </a:solidFill>
                <a:latin typeface="Cascadia Mono" panose="020B0609020000020004" pitchFamily="49" charset="0"/>
              </a:rPr>
              <a:t>Feature:</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herokuapp</a:t>
            </a:r>
          </a:p>
          <a:p>
            <a:endParaRPr lang="es-ES" sz="1050" dirty="0">
              <a:solidFill>
                <a:srgbClr val="000000"/>
              </a:solidFill>
              <a:latin typeface="Cascadia Mono" panose="020B0609020000020004" pitchFamily="49" charset="0"/>
            </a:endParaRPr>
          </a:p>
          <a:p>
            <a:r>
              <a:rPr lang="en-US" sz="1050" i="1" dirty="0">
                <a:solidFill>
                  <a:srgbClr val="808080"/>
                </a:solidFill>
                <a:latin typeface="Cascadia Mono" panose="020B0609020000020004" pitchFamily="49" charset="0"/>
              </a:rPr>
              <a:t>AS a herokuapp user,  I want to login into the web using literal, variables and</a:t>
            </a:r>
          </a:p>
          <a:p>
            <a:r>
              <a:rPr lang="es-ES" sz="1050" i="1" dirty="0">
                <a:solidFill>
                  <a:srgbClr val="808080"/>
                </a:solidFill>
                <a:latin typeface="Cascadia Mono" panose="020B0609020000020004" pitchFamily="49" charset="0"/>
              </a:rPr>
              <a:t>english and spanish languages </a:t>
            </a:r>
            <a:endParaRPr lang="es-ES" sz="1050" dirty="0">
              <a:solidFill>
                <a:srgbClr val="000000"/>
              </a:solidFill>
              <a:latin typeface="Cascadia Mono" panose="020B0609020000020004" pitchFamily="49" charset="0"/>
            </a:endParaRPr>
          </a:p>
          <a:p>
            <a:endParaRPr lang="es-ES" sz="1050" dirty="0">
              <a:solidFill>
                <a:srgbClr val="000000"/>
              </a:solidFill>
              <a:latin typeface="Cascadia Mono" panose="020B0609020000020004" pitchFamily="49" charset="0"/>
            </a:endParaRPr>
          </a:p>
          <a:p>
            <a:r>
              <a:rPr lang="es-ES" sz="1050" dirty="0">
                <a:solidFill>
                  <a:schemeClr val="accent5">
                    <a:lumMod val="60000"/>
                    <a:lumOff val="40000"/>
                  </a:schemeClr>
                </a:solidFill>
                <a:latin typeface="Cascadia Mono" panose="020B0609020000020004" pitchFamily="49" charset="0"/>
              </a:rPr>
              <a:t>@herokuapp</a:t>
            </a:r>
            <a:r>
              <a:rPr lang="es-ES" sz="1050" dirty="0">
                <a:solidFill>
                  <a:srgbClr val="000000"/>
                </a:solidFill>
                <a:latin typeface="Cascadia Mono" panose="020B0609020000020004" pitchFamily="49" charset="0"/>
              </a:rPr>
              <a:t> </a:t>
            </a:r>
            <a:r>
              <a:rPr lang="es-ES" sz="1050" dirty="0">
                <a:solidFill>
                  <a:schemeClr val="accent5">
                    <a:lumMod val="60000"/>
                    <a:lumOff val="40000"/>
                  </a:schemeClr>
                </a:solidFill>
                <a:latin typeface="Cascadia Mono" panose="020B0609020000020004" pitchFamily="49" charset="0"/>
              </a:rPr>
              <a:t>@UI</a:t>
            </a:r>
          </a:p>
          <a:p>
            <a:r>
              <a:rPr lang="es-ES" sz="1050" dirty="0">
                <a:solidFill>
                  <a:schemeClr val="accent5">
                    <a:lumMod val="60000"/>
                    <a:lumOff val="40000"/>
                  </a:schemeClr>
                </a:solidFill>
                <a:latin typeface="Cascadia Mono" panose="020B0609020000020004" pitchFamily="49" charset="0"/>
              </a:rPr>
              <a:t>Scenario:</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Login HardCore</a:t>
            </a:r>
          </a:p>
          <a:p>
            <a:r>
              <a:rPr lang="en-US" sz="1050" dirty="0">
                <a:solidFill>
                  <a:schemeClr val="accent5">
                    <a:lumMod val="60000"/>
                    <a:lumOff val="40000"/>
                  </a:schemeClr>
                </a:solidFill>
                <a:latin typeface="Cascadia Mono" panose="020B0609020000020004" pitchFamily="49" charset="0"/>
              </a:rPr>
              <a:t>Given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open the browser with the </a:t>
            </a:r>
            <a:r>
              <a:rPr lang="en-US" sz="1050" dirty="0">
                <a:solidFill>
                  <a:srgbClr val="A31515"/>
                </a:solidFill>
                <a:latin typeface="Cascadia Mono" panose="020B0609020000020004" pitchFamily="49" charset="0"/>
              </a:rPr>
              <a:t>herokuapp home</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main page</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a:t>
            </a:r>
            <a:r>
              <a:rPr lang="en-US" sz="1050" dirty="0">
                <a:solidFill>
                  <a:srgbClr val="000000"/>
                </a:solidFill>
                <a:latin typeface="Cascadia Mono" panose="020B0609020000020004" pitchFamily="49" charset="0"/>
              </a:rPr>
              <a:t> </a:t>
            </a:r>
            <a:r>
              <a:rPr lang="en-US" sz="1050" dirty="0">
                <a:solidFill>
                  <a:srgbClr val="A31515"/>
                </a:solidFill>
                <a:latin typeface="Cascadia Mono" panose="020B0609020000020004" pitchFamily="49" charset="0"/>
              </a:rPr>
              <a:t>herokuapp home</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 is loaded successfully</a:t>
            </a:r>
          </a:p>
          <a:p>
            <a:r>
              <a:rPr lang="en-US" sz="1050" dirty="0">
                <a:solidFill>
                  <a:schemeClr val="accent5">
                    <a:lumMod val="60000"/>
                    <a:lumOff val="40000"/>
                  </a:schemeClr>
                </a:solidFill>
                <a:latin typeface="Cascadia Mono" panose="020B0609020000020004" pitchFamily="49" charset="0"/>
              </a:rPr>
              <a:t>When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press the</a:t>
            </a:r>
            <a:r>
              <a:rPr lang="en-US" sz="1050" dirty="0">
                <a:solidFill>
                  <a:srgbClr val="000000"/>
                </a:solidFill>
                <a:latin typeface="Cascadia Mono" panose="020B0609020000020004" pitchFamily="49" charset="0"/>
              </a:rPr>
              <a:t> </a:t>
            </a:r>
            <a:r>
              <a:rPr lang="en-US" sz="1050" dirty="0">
                <a:solidFill>
                  <a:schemeClr val="tx1">
                    <a:lumMod val="60000"/>
                    <a:lumOff val="40000"/>
                  </a:schemeClr>
                </a:solidFill>
                <a:latin typeface="Cascadia Mono" panose="020B0609020000020004" pitchFamily="49" charset="0"/>
              </a:rPr>
              <a:t>Link</a:t>
            </a:r>
            <a:r>
              <a:rPr lang="en-US" sz="1050" dirty="0">
                <a:solidFill>
                  <a:srgbClr val="000000"/>
                </a:solidFill>
                <a:latin typeface="Cascadia Mono" panose="020B0609020000020004" pitchFamily="49" charset="0"/>
              </a:rPr>
              <a:t> </a:t>
            </a:r>
            <a:r>
              <a:rPr lang="en-US" sz="1050" dirty="0">
                <a:solidFill>
                  <a:srgbClr val="A31515"/>
                </a:solidFill>
                <a:latin typeface="Cascadia Mono" panose="020B0609020000020004" pitchFamily="49" charset="0"/>
              </a:rPr>
              <a:t>Form Authentication</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of the </a:t>
            </a:r>
            <a:r>
              <a:rPr lang="en-US" sz="1050" dirty="0">
                <a:solidFill>
                  <a:srgbClr val="A31515"/>
                </a:solidFill>
                <a:latin typeface="Cascadia Mono" panose="020B0609020000020004" pitchFamily="49" charset="0"/>
              </a:rPr>
              <a:t>herokuapp home</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a:t>
            </a:r>
            <a:r>
              <a:rPr lang="en-US" sz="1050" dirty="0">
                <a:solidFill>
                  <a:srgbClr val="000000"/>
                </a:solidFill>
                <a:latin typeface="Cascadia Mono" panose="020B0609020000020004" pitchFamily="49" charset="0"/>
              </a:rPr>
              <a:t> </a:t>
            </a:r>
            <a:r>
              <a:rPr lang="en-US" sz="1050" dirty="0">
                <a:solidFill>
                  <a:srgbClr val="A31515"/>
                </a:solidFill>
                <a:latin typeface="Cascadia Mono" panose="020B0609020000020004" pitchFamily="49" charset="0"/>
              </a:rPr>
              <a:t>herokuapp login</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 is loaded successfully</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login into the application </a:t>
            </a:r>
            <a:r>
              <a:rPr lang="en-US" sz="1050" dirty="0">
                <a:solidFill>
                  <a:srgbClr val="A31515"/>
                </a:solidFill>
                <a:latin typeface="Cascadia Mono" panose="020B0609020000020004" pitchFamily="49" charset="0"/>
              </a:rPr>
              <a:t>herokuapp</a:t>
            </a:r>
            <a:endParaRPr lang="en-US" sz="1050" dirty="0">
              <a:solidFill>
                <a:srgbClr val="000000"/>
              </a:solidFill>
              <a:latin typeface="Cascadia Mono" panose="020B0609020000020004" pitchFamily="49" charset="0"/>
            </a:endParaRP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a:t>
            </a:r>
            <a:r>
              <a:rPr lang="en-US" sz="1050" dirty="0">
                <a:solidFill>
                  <a:srgbClr val="000000"/>
                </a:solidFill>
                <a:latin typeface="Cascadia Mono" panose="020B0609020000020004" pitchFamily="49" charset="0"/>
              </a:rPr>
              <a:t> </a:t>
            </a:r>
            <a:r>
              <a:rPr lang="en-US" sz="1050" dirty="0">
                <a:solidFill>
                  <a:srgbClr val="A31515"/>
                </a:solidFill>
                <a:latin typeface="Cascadia Mono" panose="020B0609020000020004" pitchFamily="49" charset="0"/>
              </a:rPr>
              <a:t>herokuapp secure</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 is loaded successfully</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press the </a:t>
            </a:r>
            <a:r>
              <a:rPr lang="en-US" sz="1050" dirty="0">
                <a:solidFill>
                  <a:schemeClr val="tx1">
                    <a:lumMod val="60000"/>
                    <a:lumOff val="40000"/>
                  </a:schemeClr>
                </a:solidFill>
                <a:latin typeface="Cascadia Mono" panose="020B0609020000020004" pitchFamily="49" charset="0"/>
              </a:rPr>
              <a:t>Button</a:t>
            </a:r>
            <a:r>
              <a:rPr lang="en-US" sz="1050" dirty="0">
                <a:solidFill>
                  <a:srgbClr val="000000"/>
                </a:solidFill>
                <a:latin typeface="Cascadia Mono" panose="020B0609020000020004" pitchFamily="49" charset="0"/>
              </a:rPr>
              <a:t> </a:t>
            </a:r>
            <a:r>
              <a:rPr lang="en-US" sz="1050" dirty="0">
                <a:solidFill>
                  <a:srgbClr val="A31515"/>
                </a:solidFill>
                <a:latin typeface="Cascadia Mono" panose="020B0609020000020004" pitchFamily="49" charset="0"/>
              </a:rPr>
              <a:t>logout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of the </a:t>
            </a:r>
            <a:r>
              <a:rPr lang="en-US" sz="1050" dirty="0">
                <a:solidFill>
                  <a:srgbClr val="A31515"/>
                </a:solidFill>
                <a:latin typeface="Cascadia Mono" panose="020B0609020000020004" pitchFamily="49" charset="0"/>
              </a:rPr>
              <a:t>herokuapp secure</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a:t>
            </a:r>
          </a:p>
          <a:p>
            <a:r>
              <a:rPr lang="en-US" sz="1050" dirty="0">
                <a:solidFill>
                  <a:schemeClr val="accent5">
                    <a:lumMod val="60000"/>
                    <a:lumOff val="40000"/>
                  </a:schemeClr>
                </a:solidFill>
                <a:latin typeface="Cascadia Mono" panose="020B0609020000020004" pitchFamily="49" charset="0"/>
              </a:rPr>
              <a:t>Then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a:t>
            </a:r>
            <a:r>
              <a:rPr lang="en-US" sz="1050" dirty="0">
                <a:solidFill>
                  <a:srgbClr val="000000"/>
                </a:solidFill>
                <a:latin typeface="Cascadia Mono" panose="020B0609020000020004" pitchFamily="49" charset="0"/>
              </a:rPr>
              <a:t> </a:t>
            </a:r>
            <a:r>
              <a:rPr lang="en-US" sz="1050" dirty="0">
                <a:solidFill>
                  <a:srgbClr val="A31515"/>
                </a:solidFill>
                <a:latin typeface="Cascadia Mono" panose="020B0609020000020004" pitchFamily="49" charset="0"/>
              </a:rPr>
              <a:t>herokuapp login</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 is loaded successfully</a:t>
            </a:r>
            <a:endParaRPr lang="es-ES" sz="1050" dirty="0">
              <a:solidFill>
                <a:schemeClr val="bg1"/>
              </a:solidFill>
              <a:latin typeface="Cascadia Mono" panose="020B0609020000020004" pitchFamily="49" charset="0"/>
            </a:endParaRPr>
          </a:p>
          <a:p>
            <a:r>
              <a:rPr lang="es-ES" sz="1050" dirty="0">
                <a:solidFill>
                  <a:srgbClr val="000000"/>
                </a:solidFill>
                <a:latin typeface="Cascadia Mono" panose="020B0609020000020004" pitchFamily="49" charset="0"/>
              </a:rPr>
              <a:t> </a:t>
            </a:r>
            <a:endParaRPr lang="en-GB" sz="1050" dirty="0">
              <a:solidFill>
                <a:schemeClr val="bg1"/>
              </a:solidFill>
            </a:endParaRPr>
          </a:p>
        </p:txBody>
      </p:sp>
      <p:sp>
        <p:nvSpPr>
          <p:cNvPr id="5" name="TextBox 52">
            <a:extLst>
              <a:ext uri="{FF2B5EF4-FFF2-40B4-BE49-F238E27FC236}">
                <a16:creationId xmlns:a16="http://schemas.microsoft.com/office/drawing/2014/main" id="{4A721702-B6A2-4751-F7F3-195C8E2559F4}"/>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1088797574"/>
      </p:ext>
    </p:extLst>
  </p:cSld>
  <p:clrMapOvr>
    <a:masterClrMapping/>
  </p:clrMapOvr>
  <p:transition spd="med">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0">
            <a:extLst>
              <a:ext uri="{FF2B5EF4-FFF2-40B4-BE49-F238E27FC236}">
                <a16:creationId xmlns:a16="http://schemas.microsoft.com/office/drawing/2014/main" id="{098804D5-1026-08FA-7348-323A181FAED1}"/>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0" y="536473"/>
            <a:ext cx="8367432" cy="281399"/>
          </a:xfrm>
        </p:spPr>
        <p:txBody>
          <a:bodyPr anchor="t">
            <a:normAutofit fontScale="90000"/>
          </a:bodyPr>
          <a:lstStyle/>
          <a:p>
            <a:r>
              <a:rPr lang="es-ES" sz="2756" b="1" dirty="0">
                <a:solidFill>
                  <a:schemeClr val="accent1">
                    <a:lumMod val="50000"/>
                  </a:schemeClr>
                </a:solidFill>
              </a:rPr>
              <a:t>Gherkin: Test de User Interface (Selenium)</a:t>
            </a: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715581"/>
          </a:xfrm>
          <a:prstGeom prst="rect">
            <a:avLst/>
          </a:prstGeom>
          <a:noFill/>
        </p:spPr>
        <p:txBody>
          <a:bodyPr wrap="square">
            <a:spAutoFit/>
          </a:bodyPr>
          <a:lstStyle/>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sp>
        <p:nvSpPr>
          <p:cNvPr id="3" name="CuadroTexto 2">
            <a:extLst>
              <a:ext uri="{FF2B5EF4-FFF2-40B4-BE49-F238E27FC236}">
                <a16:creationId xmlns:a16="http://schemas.microsoft.com/office/drawing/2014/main" id="{21CAE3AD-A5D5-971B-E5DD-08B036CCE57E}"/>
              </a:ext>
            </a:extLst>
          </p:cNvPr>
          <p:cNvSpPr txBox="1"/>
          <p:nvPr/>
        </p:nvSpPr>
        <p:spPr>
          <a:xfrm>
            <a:off x="707792" y="1031383"/>
            <a:ext cx="7807558" cy="3331681"/>
          </a:xfrm>
          <a:prstGeom prst="rect">
            <a:avLst/>
          </a:prstGeom>
          <a:solidFill>
            <a:schemeClr val="tx2"/>
          </a:solidFill>
        </p:spPr>
        <p:txBody>
          <a:bodyPr wrap="square" rtlCol="0">
            <a:spAutoFit/>
          </a:bodyPr>
          <a:lstStyle/>
          <a:p>
            <a:endParaRPr lang="es-ES" sz="750" dirty="0">
              <a:solidFill>
                <a:srgbClr val="000000"/>
              </a:solidFill>
              <a:latin typeface="Cascadia Mono" panose="020B0609020000020004" pitchFamily="49" charset="0"/>
            </a:endParaRPr>
          </a:p>
          <a:p>
            <a:r>
              <a:rPr lang="es-ES" sz="1050" dirty="0">
                <a:solidFill>
                  <a:schemeClr val="accent5">
                    <a:lumMod val="60000"/>
                    <a:lumOff val="40000"/>
                  </a:schemeClr>
                </a:solidFill>
                <a:latin typeface="Cascadia Mono" panose="020B0609020000020004" pitchFamily="49" charset="0"/>
              </a:rPr>
              <a:t>Feature:</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herokuapp</a:t>
            </a:r>
          </a:p>
          <a:p>
            <a:endParaRPr lang="es-ES" sz="1050" dirty="0">
              <a:solidFill>
                <a:srgbClr val="000000"/>
              </a:solidFill>
              <a:latin typeface="Cascadia Mono" panose="020B0609020000020004" pitchFamily="49" charset="0"/>
            </a:endParaRPr>
          </a:p>
          <a:p>
            <a:r>
              <a:rPr lang="en-US" sz="1000" i="1" dirty="0">
                <a:solidFill>
                  <a:srgbClr val="808080"/>
                </a:solidFill>
                <a:latin typeface="Cascadia Mono" panose="020B0609020000020004" pitchFamily="49" charset="0"/>
              </a:rPr>
              <a:t>AS a herokuapp user,  I want to login into the web using literal, variables and</a:t>
            </a:r>
          </a:p>
          <a:p>
            <a:r>
              <a:rPr lang="es-ES" sz="1000" i="1" dirty="0">
                <a:solidFill>
                  <a:srgbClr val="808080"/>
                </a:solidFill>
                <a:latin typeface="Cascadia Mono" panose="020B0609020000020004" pitchFamily="49" charset="0"/>
              </a:rPr>
              <a:t>english and spanish languages </a:t>
            </a:r>
            <a:endParaRPr lang="es-ES" sz="1000" dirty="0">
              <a:solidFill>
                <a:srgbClr val="000000"/>
              </a:solidFill>
              <a:latin typeface="Cascadia Mono" panose="020B0609020000020004" pitchFamily="49" charset="0"/>
            </a:endParaRPr>
          </a:p>
          <a:p>
            <a:endParaRPr lang="es-ES" sz="1050" dirty="0">
              <a:solidFill>
                <a:srgbClr val="000000"/>
              </a:solidFill>
              <a:latin typeface="Cascadia Mono" panose="020B0609020000020004" pitchFamily="49" charset="0"/>
            </a:endParaRPr>
          </a:p>
          <a:p>
            <a:r>
              <a:rPr lang="es-ES" sz="1050" dirty="0">
                <a:solidFill>
                  <a:schemeClr val="accent5">
                    <a:lumMod val="60000"/>
                    <a:lumOff val="40000"/>
                  </a:schemeClr>
                </a:solidFill>
                <a:latin typeface="Cascadia Mono" panose="020B0609020000020004" pitchFamily="49" charset="0"/>
              </a:rPr>
              <a:t>@herokuapp @UI</a:t>
            </a:r>
          </a:p>
          <a:p>
            <a:r>
              <a:rPr lang="en-US" sz="1050" dirty="0">
                <a:solidFill>
                  <a:schemeClr val="accent5">
                    <a:lumMod val="60000"/>
                    <a:lumOff val="40000"/>
                  </a:schemeClr>
                </a:solidFill>
                <a:latin typeface="Cascadia Mono" panose="020B0609020000020004" pitchFamily="49" charset="0"/>
              </a:rPr>
              <a:t>Scenario</a:t>
            </a:r>
            <a:r>
              <a:rPr lang="en-US" sz="1050" dirty="0">
                <a:solidFill>
                  <a:srgbClr val="0000FF"/>
                </a:solidFill>
                <a:latin typeface="Cascadia Mono" panose="020B0609020000020004" pitchFamily="49" charset="0"/>
              </a:rPr>
              <a:t> </a:t>
            </a:r>
            <a:r>
              <a:rPr lang="en-US" sz="1050" dirty="0">
                <a:solidFill>
                  <a:schemeClr val="accent5">
                    <a:lumMod val="60000"/>
                    <a:lumOff val="40000"/>
                  </a:schemeClr>
                </a:solidFill>
                <a:latin typeface="Cascadia Mono" panose="020B0609020000020004" pitchFamily="49" charset="0"/>
              </a:rPr>
              <a:t>Outline:</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Login with variables</a:t>
            </a:r>
          </a:p>
          <a:p>
            <a:r>
              <a:rPr lang="en-US" sz="1050" dirty="0">
                <a:solidFill>
                  <a:schemeClr val="accent5">
                    <a:lumMod val="60000"/>
                    <a:lumOff val="40000"/>
                  </a:schemeClr>
                </a:solidFill>
                <a:latin typeface="Cascadia Mono" panose="020B0609020000020004" pitchFamily="49" charset="0"/>
              </a:rPr>
              <a:t>Given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open the browser with the </a:t>
            </a:r>
            <a:r>
              <a:rPr lang="en-US" sz="1050" i="1" dirty="0">
                <a:solidFill>
                  <a:srgbClr val="C00000"/>
                </a:solidFill>
                <a:latin typeface="Cascadia Mono" panose="020B0609020000020004" pitchFamily="49" charset="0"/>
              </a:rPr>
              <a:t>&lt;homePage&gt;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main page</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a:t>
            </a:r>
            <a:r>
              <a:rPr lang="en-US" sz="1050" dirty="0">
                <a:solidFill>
                  <a:srgbClr val="000000"/>
                </a:solidFill>
                <a:latin typeface="Cascadia Mono" panose="020B0609020000020004" pitchFamily="49" charset="0"/>
              </a:rPr>
              <a:t> </a:t>
            </a:r>
            <a:r>
              <a:rPr lang="en-US" sz="1050" i="1" dirty="0">
                <a:solidFill>
                  <a:srgbClr val="C00000"/>
                </a:solidFill>
                <a:latin typeface="Cascadia Mono" panose="020B0609020000020004" pitchFamily="49" charset="0"/>
              </a:rPr>
              <a:t>&lt;homePage&gt;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 is loaded successfully</a:t>
            </a:r>
          </a:p>
          <a:p>
            <a:r>
              <a:rPr lang="en-US" sz="1050" dirty="0">
                <a:solidFill>
                  <a:schemeClr val="accent5">
                    <a:lumMod val="60000"/>
                    <a:lumOff val="40000"/>
                  </a:schemeClr>
                </a:solidFill>
                <a:latin typeface="Cascadia Mono" panose="020B0609020000020004" pitchFamily="49" charset="0"/>
              </a:rPr>
              <a:t>When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press the </a:t>
            </a:r>
            <a:r>
              <a:rPr lang="en-US" sz="1050" dirty="0">
                <a:solidFill>
                  <a:schemeClr val="tx1">
                    <a:lumMod val="60000"/>
                    <a:lumOff val="40000"/>
                  </a:schemeClr>
                </a:solidFill>
                <a:latin typeface="Cascadia Mono" panose="020B0609020000020004" pitchFamily="49" charset="0"/>
              </a:rPr>
              <a:t>Link</a:t>
            </a:r>
            <a:r>
              <a:rPr lang="en-US" sz="1050" dirty="0">
                <a:solidFill>
                  <a:schemeClr val="bg1"/>
                </a:solidFill>
                <a:latin typeface="Cascadia Mono" panose="020B0609020000020004" pitchFamily="49" charset="0"/>
              </a:rPr>
              <a:t> </a:t>
            </a:r>
            <a:r>
              <a:rPr lang="en-US" sz="1050" i="1" dirty="0">
                <a:solidFill>
                  <a:srgbClr val="C00000"/>
                </a:solidFill>
                <a:latin typeface="Cascadia Mono" panose="020B0609020000020004" pitchFamily="49" charset="0"/>
              </a:rPr>
              <a:t>&lt;linkOption&gt;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of the </a:t>
            </a:r>
            <a:r>
              <a:rPr lang="en-US" sz="1050" i="1" dirty="0">
                <a:solidFill>
                  <a:srgbClr val="C00000"/>
                </a:solidFill>
                <a:latin typeface="Cascadia Mono" panose="020B0609020000020004" pitchFamily="49" charset="0"/>
              </a:rPr>
              <a:t>&lt;homePage&gt;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a:t>
            </a:r>
            <a:r>
              <a:rPr lang="en-US" sz="1050" dirty="0">
                <a:solidFill>
                  <a:srgbClr val="000000"/>
                </a:solidFill>
                <a:latin typeface="Cascadia Mono" panose="020B0609020000020004" pitchFamily="49" charset="0"/>
              </a:rPr>
              <a:t> </a:t>
            </a:r>
            <a:r>
              <a:rPr lang="en-US" sz="1050" i="1" dirty="0">
                <a:solidFill>
                  <a:srgbClr val="C00000"/>
                </a:solidFill>
                <a:latin typeface="Cascadia Mono" panose="020B0609020000020004" pitchFamily="49" charset="0"/>
              </a:rPr>
              <a:t>&lt;loginPage&gt;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 is loaded successfully</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login into the application </a:t>
            </a:r>
            <a:r>
              <a:rPr lang="en-US" sz="1050" i="1" dirty="0">
                <a:solidFill>
                  <a:srgbClr val="C00000"/>
                </a:solidFill>
                <a:latin typeface="Cascadia Mono" panose="020B0609020000020004" pitchFamily="49" charset="0"/>
              </a:rPr>
              <a:t>&lt;application&gt;</a:t>
            </a:r>
            <a:endParaRPr lang="en-US" sz="1050" dirty="0">
              <a:solidFill>
                <a:srgbClr val="C00000"/>
              </a:solidFill>
              <a:latin typeface="Cascadia Mono" panose="020B0609020000020004" pitchFamily="49" charset="0"/>
            </a:endParaRP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a:t>
            </a:r>
            <a:r>
              <a:rPr lang="en-US" sz="1050" dirty="0">
                <a:solidFill>
                  <a:srgbClr val="000000"/>
                </a:solidFill>
                <a:latin typeface="Cascadia Mono" panose="020B0609020000020004" pitchFamily="49" charset="0"/>
              </a:rPr>
              <a:t> </a:t>
            </a:r>
            <a:r>
              <a:rPr lang="en-US" sz="1050" i="1" dirty="0">
                <a:solidFill>
                  <a:srgbClr val="C00000"/>
                </a:solidFill>
                <a:latin typeface="Cascadia Mono" panose="020B0609020000020004" pitchFamily="49" charset="0"/>
              </a:rPr>
              <a:t>&lt;securePage&gt;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 is loaded successfully</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press the </a:t>
            </a:r>
            <a:r>
              <a:rPr lang="en-US" sz="1050" dirty="0">
                <a:solidFill>
                  <a:schemeClr val="tx1">
                    <a:lumMod val="60000"/>
                    <a:lumOff val="40000"/>
                  </a:schemeClr>
                </a:solidFill>
                <a:latin typeface="Cascadia Mono" panose="020B0609020000020004" pitchFamily="49" charset="0"/>
              </a:rPr>
              <a:t>Button</a:t>
            </a:r>
            <a:r>
              <a:rPr lang="en-US" sz="1050" dirty="0">
                <a:solidFill>
                  <a:schemeClr val="bg1"/>
                </a:solidFill>
                <a:latin typeface="Cascadia Mono" panose="020B0609020000020004" pitchFamily="49" charset="0"/>
              </a:rPr>
              <a:t> </a:t>
            </a:r>
            <a:r>
              <a:rPr lang="en-US" sz="1050" i="1" dirty="0">
                <a:solidFill>
                  <a:srgbClr val="C00000"/>
                </a:solidFill>
                <a:latin typeface="Cascadia Mono" panose="020B0609020000020004" pitchFamily="49" charset="0"/>
              </a:rPr>
              <a:t>&lt;buttonOption&gt;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of the</a:t>
            </a:r>
            <a:r>
              <a:rPr lang="en-US" sz="1050" dirty="0">
                <a:solidFill>
                  <a:srgbClr val="000000"/>
                </a:solidFill>
                <a:latin typeface="Cascadia Mono" panose="020B0609020000020004" pitchFamily="49" charset="0"/>
              </a:rPr>
              <a:t> </a:t>
            </a:r>
            <a:r>
              <a:rPr lang="en-US" sz="1050" i="1" dirty="0">
                <a:solidFill>
                  <a:srgbClr val="C00000"/>
                </a:solidFill>
                <a:latin typeface="Cascadia Mono" panose="020B0609020000020004" pitchFamily="49" charset="0"/>
              </a:rPr>
              <a:t>&lt;securePage&gt;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a:t>
            </a:r>
          </a:p>
          <a:p>
            <a:r>
              <a:rPr lang="en-US" sz="1050" dirty="0">
                <a:solidFill>
                  <a:schemeClr val="accent5">
                    <a:lumMod val="60000"/>
                    <a:lumOff val="40000"/>
                  </a:schemeClr>
                </a:solidFill>
                <a:latin typeface="Cascadia Mono" panose="020B0609020000020004" pitchFamily="49" charset="0"/>
              </a:rPr>
              <a:t>Then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a:t>
            </a:r>
            <a:r>
              <a:rPr lang="en-US" sz="1050" dirty="0">
                <a:solidFill>
                  <a:srgbClr val="000000"/>
                </a:solidFill>
                <a:latin typeface="Cascadia Mono" panose="020B0609020000020004" pitchFamily="49" charset="0"/>
              </a:rPr>
              <a:t> </a:t>
            </a:r>
            <a:r>
              <a:rPr lang="en-US" sz="1050" i="1" dirty="0">
                <a:solidFill>
                  <a:srgbClr val="C00000"/>
                </a:solidFill>
                <a:latin typeface="Cascadia Mono" panose="020B0609020000020004" pitchFamily="49" charset="0"/>
              </a:rPr>
              <a:t>&lt;loginPage&gt;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 is loaded successfully</a:t>
            </a:r>
          </a:p>
          <a:p>
            <a:r>
              <a:rPr lang="es-ES" sz="1050" dirty="0">
                <a:solidFill>
                  <a:schemeClr val="accent5">
                    <a:lumMod val="60000"/>
                    <a:lumOff val="40000"/>
                  </a:schemeClr>
                </a:solidFill>
                <a:latin typeface="Cascadia Mono" panose="020B0609020000020004" pitchFamily="49" charset="0"/>
              </a:rPr>
              <a:t>Examples:</a:t>
            </a:r>
          </a:p>
          <a:p>
            <a:r>
              <a:rPr lang="es-ES" sz="900" dirty="0">
                <a:solidFill>
                  <a:schemeClr val="bg1"/>
                </a:solidFill>
                <a:latin typeface="Cascadia Mono" panose="020B0609020000020004" pitchFamily="49" charset="0"/>
              </a:rPr>
              <a:t>| </a:t>
            </a:r>
            <a:r>
              <a:rPr lang="es-ES" sz="900" i="1" dirty="0">
                <a:solidFill>
                  <a:schemeClr val="bg1"/>
                </a:solidFill>
                <a:latin typeface="Cascadia Mono" panose="020B0609020000020004" pitchFamily="49" charset="0"/>
              </a:rPr>
              <a:t>title</a:t>
            </a:r>
            <a:r>
              <a:rPr lang="es-ES" sz="900" dirty="0">
                <a:solidFill>
                  <a:schemeClr val="bg1"/>
                </a:solidFill>
                <a:latin typeface="Cascadia Mono" panose="020B0609020000020004" pitchFamily="49" charset="0"/>
              </a:rPr>
              <a:t> | </a:t>
            </a:r>
            <a:r>
              <a:rPr lang="es-ES" sz="900" i="1" dirty="0">
                <a:solidFill>
                  <a:schemeClr val="bg1"/>
                </a:solidFill>
                <a:latin typeface="Cascadia Mono" panose="020B0609020000020004" pitchFamily="49" charset="0"/>
              </a:rPr>
              <a:t>homePage</a:t>
            </a:r>
            <a:r>
              <a:rPr lang="es-ES" sz="900" dirty="0">
                <a:solidFill>
                  <a:schemeClr val="bg1"/>
                </a:solidFill>
                <a:latin typeface="Cascadia Mono" panose="020B0609020000020004" pitchFamily="49" charset="0"/>
              </a:rPr>
              <a:t>       | </a:t>
            </a:r>
            <a:r>
              <a:rPr lang="es-ES" sz="900" i="1" dirty="0">
                <a:solidFill>
                  <a:schemeClr val="bg1"/>
                </a:solidFill>
                <a:latin typeface="Cascadia Mono" panose="020B0609020000020004" pitchFamily="49" charset="0"/>
              </a:rPr>
              <a:t>loginPage</a:t>
            </a:r>
            <a:r>
              <a:rPr lang="es-ES" sz="900" dirty="0">
                <a:solidFill>
                  <a:schemeClr val="bg1"/>
                </a:solidFill>
                <a:latin typeface="Cascadia Mono" panose="020B0609020000020004" pitchFamily="49" charset="0"/>
              </a:rPr>
              <a:t>       | </a:t>
            </a:r>
            <a:r>
              <a:rPr lang="es-ES" sz="900" i="1" dirty="0">
                <a:solidFill>
                  <a:schemeClr val="bg1"/>
                </a:solidFill>
                <a:latin typeface="Cascadia Mono" panose="020B0609020000020004" pitchFamily="49" charset="0"/>
              </a:rPr>
              <a:t>securePage</a:t>
            </a:r>
            <a:r>
              <a:rPr lang="es-ES" sz="900" dirty="0">
                <a:solidFill>
                  <a:schemeClr val="bg1"/>
                </a:solidFill>
                <a:latin typeface="Cascadia Mono" panose="020B0609020000020004" pitchFamily="49" charset="0"/>
              </a:rPr>
              <a:t>       | </a:t>
            </a:r>
            <a:r>
              <a:rPr lang="es-ES" sz="900" i="1" dirty="0">
                <a:solidFill>
                  <a:schemeClr val="bg1"/>
                </a:solidFill>
                <a:latin typeface="Cascadia Mono" panose="020B0609020000020004" pitchFamily="49" charset="0"/>
              </a:rPr>
              <a:t>linkOption</a:t>
            </a:r>
            <a:r>
              <a:rPr lang="es-ES" sz="900" dirty="0">
                <a:solidFill>
                  <a:schemeClr val="bg1"/>
                </a:solidFill>
                <a:latin typeface="Cascadia Mono" panose="020B0609020000020004" pitchFamily="49" charset="0"/>
              </a:rPr>
              <a:t>          | </a:t>
            </a:r>
            <a:r>
              <a:rPr lang="es-ES" sz="900" i="1" dirty="0">
                <a:solidFill>
                  <a:schemeClr val="bg1"/>
                </a:solidFill>
                <a:latin typeface="Cascadia Mono" panose="020B0609020000020004" pitchFamily="49" charset="0"/>
              </a:rPr>
              <a:t>buttonOption</a:t>
            </a:r>
            <a:r>
              <a:rPr lang="es-ES" sz="900" dirty="0">
                <a:solidFill>
                  <a:schemeClr val="bg1"/>
                </a:solidFill>
                <a:latin typeface="Cascadia Mono" panose="020B0609020000020004" pitchFamily="49" charset="0"/>
              </a:rPr>
              <a:t> | </a:t>
            </a:r>
            <a:r>
              <a:rPr lang="es-ES" sz="900" i="1" dirty="0">
                <a:solidFill>
                  <a:schemeClr val="bg1"/>
                </a:solidFill>
                <a:latin typeface="Cascadia Mono" panose="020B0609020000020004" pitchFamily="49" charset="0"/>
              </a:rPr>
              <a:t>application</a:t>
            </a:r>
            <a:r>
              <a:rPr lang="es-ES" sz="900" dirty="0">
                <a:solidFill>
                  <a:schemeClr val="bg1"/>
                </a:solidFill>
                <a:latin typeface="Cascadia Mono" panose="020B0609020000020004" pitchFamily="49" charset="0"/>
              </a:rPr>
              <a:t> |</a:t>
            </a:r>
          </a:p>
          <a:p>
            <a:r>
              <a:rPr lang="es-ES" sz="900" dirty="0">
                <a:solidFill>
                  <a:schemeClr val="bg1"/>
                </a:solidFill>
                <a:latin typeface="Cascadia Mono" panose="020B0609020000020004" pitchFamily="49" charset="0"/>
              </a:rPr>
              <a:t>| OK    | herokuapp home | herokuapp login | herokuapp secure | Form Authentication | logout       | herokuapp   |</a:t>
            </a:r>
          </a:p>
          <a:p>
            <a:r>
              <a:rPr lang="es-ES" sz="900" dirty="0">
                <a:solidFill>
                  <a:schemeClr val="bg1"/>
                </a:solidFill>
                <a:latin typeface="Cascadia Mono" panose="020B0609020000020004" pitchFamily="49" charset="0"/>
              </a:rPr>
              <a:t>| KO    | herokuapp home | herokuapp login | herokuapp secure | Form Authentication | Norrrr       | herokuapp   |</a:t>
            </a:r>
          </a:p>
          <a:p>
            <a:r>
              <a:rPr lang="es-ES" sz="900" dirty="0">
                <a:solidFill>
                  <a:schemeClr val="bg1"/>
                </a:solidFill>
                <a:latin typeface="Cascadia Mono" panose="020B0609020000020004" pitchFamily="49" charset="0"/>
              </a:rPr>
              <a:t>| KO2   | herokuapp home | herokuapp login | herokuapp secure | Exit Intent         | Norrrr       | herokuapp   |</a:t>
            </a:r>
          </a:p>
        </p:txBody>
      </p:sp>
      <p:sp>
        <p:nvSpPr>
          <p:cNvPr id="5" name="TextBox 52">
            <a:extLst>
              <a:ext uri="{FF2B5EF4-FFF2-40B4-BE49-F238E27FC236}">
                <a16:creationId xmlns:a16="http://schemas.microsoft.com/office/drawing/2014/main" id="{C765A576-FAFA-554C-025A-08506D7787F2}"/>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2426174662"/>
      </p:ext>
    </p:extLst>
  </p:cSld>
  <p:clrMapOvr>
    <a:masterClrMapping/>
  </p:clrMapOvr>
  <p:transition spd="med">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0">
            <a:extLst>
              <a:ext uri="{FF2B5EF4-FFF2-40B4-BE49-F238E27FC236}">
                <a16:creationId xmlns:a16="http://schemas.microsoft.com/office/drawing/2014/main" id="{331BB3A3-C22C-6E12-C938-B6931A5AB772}"/>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8515349" cy="274110"/>
          </a:xfrm>
        </p:spPr>
        <p:txBody>
          <a:bodyPr anchor="t">
            <a:normAutofit fontScale="90000"/>
          </a:bodyPr>
          <a:lstStyle/>
          <a:p>
            <a:r>
              <a:rPr lang="es-ES" sz="2756" b="1" dirty="0">
                <a:solidFill>
                  <a:schemeClr val="accent1">
                    <a:lumMod val="50000"/>
                  </a:schemeClr>
                </a:solidFill>
              </a:rPr>
              <a:t>Gherkin: Test de User Interface (Selenium)</a:t>
            </a: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715581"/>
          </a:xfrm>
          <a:prstGeom prst="rect">
            <a:avLst/>
          </a:prstGeom>
          <a:noFill/>
        </p:spPr>
        <p:txBody>
          <a:bodyPr wrap="square">
            <a:spAutoFit/>
          </a:bodyPr>
          <a:lstStyle/>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sp>
        <p:nvSpPr>
          <p:cNvPr id="3" name="CuadroTexto 2">
            <a:extLst>
              <a:ext uri="{FF2B5EF4-FFF2-40B4-BE49-F238E27FC236}">
                <a16:creationId xmlns:a16="http://schemas.microsoft.com/office/drawing/2014/main" id="{21CAE3AD-A5D5-971B-E5DD-08B036CCE57E}"/>
              </a:ext>
            </a:extLst>
          </p:cNvPr>
          <p:cNvSpPr txBox="1"/>
          <p:nvPr/>
        </p:nvSpPr>
        <p:spPr>
          <a:xfrm>
            <a:off x="731855" y="1022970"/>
            <a:ext cx="7007869" cy="2769989"/>
          </a:xfrm>
          <a:prstGeom prst="rect">
            <a:avLst/>
          </a:prstGeom>
          <a:solidFill>
            <a:schemeClr val="tx2"/>
          </a:solidFill>
        </p:spPr>
        <p:txBody>
          <a:bodyPr wrap="square" rtlCol="0">
            <a:spAutoFit/>
          </a:bodyPr>
          <a:lstStyle/>
          <a:p>
            <a:endParaRPr lang="es-ES" sz="750" dirty="0">
              <a:solidFill>
                <a:srgbClr val="000000"/>
              </a:solidFill>
              <a:latin typeface="Cascadia Mono" panose="020B0609020000020004" pitchFamily="49" charset="0"/>
            </a:endParaRPr>
          </a:p>
          <a:p>
            <a:r>
              <a:rPr lang="es-ES" sz="1050" dirty="0">
                <a:solidFill>
                  <a:schemeClr val="accent5">
                    <a:lumMod val="60000"/>
                    <a:lumOff val="40000"/>
                  </a:schemeClr>
                </a:solidFill>
                <a:latin typeface="Cascadia Mono" panose="020B0609020000020004" pitchFamily="49" charset="0"/>
              </a:rPr>
              <a:t>Feature:</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herokuapp</a:t>
            </a:r>
          </a:p>
          <a:p>
            <a:endParaRPr lang="es-ES" sz="1050" dirty="0">
              <a:solidFill>
                <a:srgbClr val="000000"/>
              </a:solidFill>
              <a:latin typeface="Cascadia Mono" panose="020B0609020000020004" pitchFamily="49" charset="0"/>
            </a:endParaRPr>
          </a:p>
          <a:p>
            <a:r>
              <a:rPr lang="en-US" sz="1050" i="1" dirty="0">
                <a:solidFill>
                  <a:srgbClr val="808080"/>
                </a:solidFill>
                <a:latin typeface="Cascadia Mono" panose="020B0609020000020004" pitchFamily="49" charset="0"/>
              </a:rPr>
              <a:t>AS a herokuapp user,  I want to login into the web using literal, variables and</a:t>
            </a:r>
          </a:p>
          <a:p>
            <a:r>
              <a:rPr lang="es-ES" sz="1050" i="1" dirty="0">
                <a:solidFill>
                  <a:srgbClr val="808080"/>
                </a:solidFill>
                <a:latin typeface="Cascadia Mono" panose="020B0609020000020004" pitchFamily="49" charset="0"/>
              </a:rPr>
              <a:t>english and spanish languages </a:t>
            </a:r>
            <a:endParaRPr lang="es-ES" sz="1050" dirty="0">
              <a:solidFill>
                <a:srgbClr val="000000"/>
              </a:solidFill>
              <a:latin typeface="Cascadia Mono" panose="020B0609020000020004" pitchFamily="49" charset="0"/>
            </a:endParaRPr>
          </a:p>
          <a:p>
            <a:endParaRPr lang="es-ES" sz="1050" dirty="0">
              <a:solidFill>
                <a:srgbClr val="000000"/>
              </a:solidFill>
              <a:latin typeface="Cascadia Mono" panose="020B0609020000020004" pitchFamily="49" charset="0"/>
            </a:endParaRPr>
          </a:p>
          <a:p>
            <a:r>
              <a:rPr lang="es-ES" sz="1050" dirty="0">
                <a:solidFill>
                  <a:schemeClr val="accent5">
                    <a:lumMod val="60000"/>
                    <a:lumOff val="40000"/>
                  </a:schemeClr>
                </a:solidFill>
                <a:latin typeface="Cascadia Mono" panose="020B0609020000020004" pitchFamily="49" charset="0"/>
              </a:rPr>
              <a:t>@herokuapp @UI</a:t>
            </a:r>
          </a:p>
          <a:p>
            <a:r>
              <a:rPr lang="es-ES" sz="1050" dirty="0">
                <a:solidFill>
                  <a:schemeClr val="accent5">
                    <a:lumMod val="60000"/>
                    <a:lumOff val="40000"/>
                  </a:schemeClr>
                </a:solidFill>
                <a:latin typeface="Cascadia Mono" panose="020B0609020000020004" pitchFamily="49" charset="0"/>
              </a:rPr>
              <a:t>Scenario:</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Login En castellano</a:t>
            </a:r>
          </a:p>
          <a:p>
            <a:r>
              <a:rPr lang="es-ES" sz="1050" dirty="0">
                <a:solidFill>
                  <a:schemeClr val="accent5">
                    <a:lumMod val="60000"/>
                    <a:lumOff val="40000"/>
                  </a:schemeClr>
                </a:solidFill>
                <a:latin typeface="Cascadia Mono" panose="020B0609020000020004" pitchFamily="49" charset="0"/>
              </a:rPr>
              <a:t>Given</a:t>
            </a:r>
            <a:r>
              <a:rPr lang="es-ES" sz="1050" dirty="0">
                <a:solidFill>
                  <a:srgbClr val="0000FF"/>
                </a:solidFill>
                <a:latin typeface="Cascadia Mono" panose="020B0609020000020004" pitchFamily="49" charset="0"/>
              </a:rPr>
              <a:t> </a:t>
            </a:r>
            <a:r>
              <a:rPr lang="es-ES" sz="1050" dirty="0">
                <a:solidFill>
                  <a:schemeClr val="bg1"/>
                </a:solidFill>
                <a:latin typeface="Cascadia Mono" panose="020B0609020000020004" pitchFamily="49" charset="0"/>
              </a:rPr>
              <a:t>yo abro el navegador con la </a:t>
            </a:r>
            <a:r>
              <a:rPr lang="es-ES" sz="1050" dirty="0">
                <a:solidFill>
                  <a:srgbClr val="A31515"/>
                </a:solidFill>
                <a:latin typeface="Cascadia Mono" panose="020B0609020000020004" pitchFamily="49" charset="0"/>
              </a:rPr>
              <a:t>herokuapp home</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pagina principal</a:t>
            </a:r>
          </a:p>
          <a:p>
            <a:r>
              <a:rPr lang="es-ES" sz="1050" dirty="0">
                <a:solidFill>
                  <a:schemeClr val="accent5">
                    <a:lumMod val="60000"/>
                    <a:lumOff val="40000"/>
                  </a:schemeClr>
                </a:solidFill>
                <a:latin typeface="Cascadia Mono" panose="020B0609020000020004" pitchFamily="49" charset="0"/>
              </a:rPr>
              <a:t>And</a:t>
            </a:r>
            <a:r>
              <a:rPr lang="es-ES" sz="1050" dirty="0">
                <a:solidFill>
                  <a:srgbClr val="0000FF"/>
                </a:solidFill>
                <a:latin typeface="Cascadia Mono" panose="020B0609020000020004" pitchFamily="49" charset="0"/>
              </a:rPr>
              <a:t> </a:t>
            </a:r>
            <a:r>
              <a:rPr lang="es-ES" sz="1050" dirty="0">
                <a:solidFill>
                  <a:schemeClr val="bg1"/>
                </a:solidFill>
                <a:latin typeface="Cascadia Mono" panose="020B0609020000020004" pitchFamily="49" charset="0"/>
              </a:rPr>
              <a:t>la</a:t>
            </a:r>
            <a:r>
              <a:rPr lang="es-ES" sz="1050" dirty="0">
                <a:solidFill>
                  <a:srgbClr val="000000"/>
                </a:solidFill>
                <a:latin typeface="Cascadia Mono" panose="020B0609020000020004" pitchFamily="49" charset="0"/>
              </a:rPr>
              <a:t> </a:t>
            </a:r>
            <a:r>
              <a:rPr lang="es-ES" sz="1050" dirty="0">
                <a:solidFill>
                  <a:srgbClr val="A31515"/>
                </a:solidFill>
                <a:latin typeface="Cascadia Mono" panose="020B0609020000020004" pitchFamily="49" charset="0"/>
              </a:rPr>
              <a:t>herokuapp home</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pagina es cargado correctamente</a:t>
            </a:r>
          </a:p>
          <a:p>
            <a:r>
              <a:rPr lang="es-ES" sz="1050" dirty="0">
                <a:solidFill>
                  <a:schemeClr val="accent5">
                    <a:lumMod val="60000"/>
                    <a:lumOff val="40000"/>
                  </a:schemeClr>
                </a:solidFill>
                <a:latin typeface="Cascadia Mono" panose="020B0609020000020004" pitchFamily="49" charset="0"/>
              </a:rPr>
              <a:t>When</a:t>
            </a:r>
            <a:r>
              <a:rPr lang="es-ES" sz="1050" dirty="0">
                <a:solidFill>
                  <a:srgbClr val="0000FF"/>
                </a:solidFill>
                <a:latin typeface="Cascadia Mono" panose="020B0609020000020004" pitchFamily="49" charset="0"/>
              </a:rPr>
              <a:t> </a:t>
            </a:r>
            <a:r>
              <a:rPr lang="es-ES" sz="1050" dirty="0">
                <a:solidFill>
                  <a:schemeClr val="bg1"/>
                </a:solidFill>
                <a:latin typeface="Cascadia Mono" panose="020B0609020000020004" pitchFamily="49" charset="0"/>
              </a:rPr>
              <a:t>yo presiono el </a:t>
            </a:r>
            <a:r>
              <a:rPr lang="es-ES" sz="1050" dirty="0">
                <a:solidFill>
                  <a:schemeClr val="tx1">
                    <a:lumMod val="60000"/>
                    <a:lumOff val="40000"/>
                  </a:schemeClr>
                </a:solidFill>
                <a:latin typeface="Cascadia Mono" panose="020B0609020000020004" pitchFamily="49" charset="0"/>
              </a:rPr>
              <a:t>Enlace</a:t>
            </a:r>
            <a:r>
              <a:rPr lang="es-ES" sz="1050" dirty="0">
                <a:solidFill>
                  <a:srgbClr val="000000"/>
                </a:solidFill>
                <a:latin typeface="Cascadia Mono" panose="020B0609020000020004" pitchFamily="49" charset="0"/>
              </a:rPr>
              <a:t> </a:t>
            </a:r>
            <a:r>
              <a:rPr lang="es-ES" sz="1050" dirty="0">
                <a:solidFill>
                  <a:srgbClr val="A31515"/>
                </a:solidFill>
                <a:latin typeface="Cascadia Mono" panose="020B0609020000020004" pitchFamily="49" charset="0"/>
              </a:rPr>
              <a:t>Form Authentication</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de la </a:t>
            </a:r>
            <a:r>
              <a:rPr lang="es-ES" sz="1050" dirty="0">
                <a:solidFill>
                  <a:srgbClr val="A31515"/>
                </a:solidFill>
                <a:latin typeface="Cascadia Mono" panose="020B0609020000020004" pitchFamily="49" charset="0"/>
              </a:rPr>
              <a:t>herokuapp home</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pagina</a:t>
            </a:r>
          </a:p>
          <a:p>
            <a:r>
              <a:rPr lang="es-ES" sz="1050" dirty="0">
                <a:solidFill>
                  <a:schemeClr val="accent5">
                    <a:lumMod val="60000"/>
                    <a:lumOff val="40000"/>
                  </a:schemeClr>
                </a:solidFill>
                <a:latin typeface="Cascadia Mono" panose="020B0609020000020004" pitchFamily="49" charset="0"/>
              </a:rPr>
              <a:t>And</a:t>
            </a:r>
            <a:r>
              <a:rPr lang="es-ES" sz="1050" dirty="0">
                <a:solidFill>
                  <a:srgbClr val="0000FF"/>
                </a:solidFill>
                <a:latin typeface="Cascadia Mono" panose="020B0609020000020004" pitchFamily="49" charset="0"/>
              </a:rPr>
              <a:t> </a:t>
            </a:r>
            <a:r>
              <a:rPr lang="es-ES" sz="1050" dirty="0">
                <a:solidFill>
                  <a:schemeClr val="bg1"/>
                </a:solidFill>
                <a:latin typeface="Cascadia Mono" panose="020B0609020000020004" pitchFamily="49" charset="0"/>
              </a:rPr>
              <a:t>la</a:t>
            </a:r>
            <a:r>
              <a:rPr lang="es-ES" sz="1050" dirty="0">
                <a:solidFill>
                  <a:srgbClr val="000000"/>
                </a:solidFill>
                <a:latin typeface="Cascadia Mono" panose="020B0609020000020004" pitchFamily="49" charset="0"/>
              </a:rPr>
              <a:t> </a:t>
            </a:r>
            <a:r>
              <a:rPr lang="es-ES" sz="1050" dirty="0">
                <a:solidFill>
                  <a:srgbClr val="A31515"/>
                </a:solidFill>
                <a:latin typeface="Cascadia Mono" panose="020B0609020000020004" pitchFamily="49" charset="0"/>
              </a:rPr>
              <a:t>herokuapp login</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pagina es cargado correctamente</a:t>
            </a:r>
          </a:p>
          <a:p>
            <a:r>
              <a:rPr lang="es-ES" sz="1050" dirty="0">
                <a:solidFill>
                  <a:schemeClr val="accent5">
                    <a:lumMod val="60000"/>
                    <a:lumOff val="40000"/>
                  </a:schemeClr>
                </a:solidFill>
                <a:latin typeface="Cascadia Mono" panose="020B0609020000020004" pitchFamily="49" charset="0"/>
              </a:rPr>
              <a:t>And</a:t>
            </a:r>
            <a:r>
              <a:rPr lang="es-ES" sz="1050" dirty="0">
                <a:solidFill>
                  <a:srgbClr val="0000FF"/>
                </a:solidFill>
                <a:latin typeface="Cascadia Mono" panose="020B0609020000020004" pitchFamily="49" charset="0"/>
              </a:rPr>
              <a:t> </a:t>
            </a:r>
            <a:r>
              <a:rPr lang="es-ES" sz="1050" dirty="0">
                <a:solidFill>
                  <a:schemeClr val="bg1"/>
                </a:solidFill>
                <a:latin typeface="Cascadia Mono" panose="020B0609020000020004" pitchFamily="49" charset="0"/>
              </a:rPr>
              <a:t>yo me logueo en la aplicacion </a:t>
            </a:r>
            <a:r>
              <a:rPr lang="es-ES" sz="1050" dirty="0">
                <a:solidFill>
                  <a:srgbClr val="A31515"/>
                </a:solidFill>
                <a:latin typeface="Cascadia Mono" panose="020B0609020000020004" pitchFamily="49" charset="0"/>
              </a:rPr>
              <a:t>herokuapp</a:t>
            </a:r>
            <a:endParaRPr lang="es-ES" sz="1050" dirty="0">
              <a:solidFill>
                <a:srgbClr val="000000"/>
              </a:solidFill>
              <a:latin typeface="Cascadia Mono" panose="020B0609020000020004" pitchFamily="49" charset="0"/>
            </a:endParaRPr>
          </a:p>
          <a:p>
            <a:r>
              <a:rPr lang="es-ES" sz="1050" dirty="0">
                <a:solidFill>
                  <a:schemeClr val="accent5">
                    <a:lumMod val="60000"/>
                    <a:lumOff val="40000"/>
                  </a:schemeClr>
                </a:solidFill>
                <a:latin typeface="Cascadia Mono" panose="020B0609020000020004" pitchFamily="49" charset="0"/>
              </a:rPr>
              <a:t>And</a:t>
            </a:r>
            <a:r>
              <a:rPr lang="es-ES" sz="1050" dirty="0">
                <a:solidFill>
                  <a:srgbClr val="0000FF"/>
                </a:solidFill>
                <a:latin typeface="Cascadia Mono" panose="020B0609020000020004" pitchFamily="49" charset="0"/>
              </a:rPr>
              <a:t> </a:t>
            </a:r>
            <a:r>
              <a:rPr lang="es-ES" sz="1050" dirty="0">
                <a:solidFill>
                  <a:schemeClr val="bg1"/>
                </a:solidFill>
                <a:latin typeface="Cascadia Mono" panose="020B0609020000020004" pitchFamily="49" charset="0"/>
              </a:rPr>
              <a:t>la</a:t>
            </a:r>
            <a:r>
              <a:rPr lang="es-ES" sz="1050" dirty="0">
                <a:solidFill>
                  <a:srgbClr val="000000"/>
                </a:solidFill>
                <a:latin typeface="Cascadia Mono" panose="020B0609020000020004" pitchFamily="49" charset="0"/>
              </a:rPr>
              <a:t> </a:t>
            </a:r>
            <a:r>
              <a:rPr lang="es-ES" sz="1050" dirty="0">
                <a:solidFill>
                  <a:srgbClr val="A31515"/>
                </a:solidFill>
                <a:latin typeface="Cascadia Mono" panose="020B0609020000020004" pitchFamily="49" charset="0"/>
              </a:rPr>
              <a:t>herokuapp secure</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pagina es cargado correctamente</a:t>
            </a:r>
          </a:p>
          <a:p>
            <a:r>
              <a:rPr lang="es-ES" sz="1050" dirty="0">
                <a:solidFill>
                  <a:schemeClr val="accent5">
                    <a:lumMod val="60000"/>
                    <a:lumOff val="40000"/>
                  </a:schemeClr>
                </a:solidFill>
                <a:latin typeface="Cascadia Mono" panose="020B0609020000020004" pitchFamily="49" charset="0"/>
              </a:rPr>
              <a:t>And</a:t>
            </a:r>
            <a:r>
              <a:rPr lang="es-ES" sz="1050" dirty="0">
                <a:solidFill>
                  <a:srgbClr val="0000FF"/>
                </a:solidFill>
                <a:latin typeface="Cascadia Mono" panose="020B0609020000020004" pitchFamily="49" charset="0"/>
              </a:rPr>
              <a:t> </a:t>
            </a:r>
            <a:r>
              <a:rPr lang="es-ES" sz="1050" dirty="0">
                <a:solidFill>
                  <a:schemeClr val="bg1"/>
                </a:solidFill>
                <a:latin typeface="Cascadia Mono" panose="020B0609020000020004" pitchFamily="49" charset="0"/>
              </a:rPr>
              <a:t>yo presiono el </a:t>
            </a:r>
            <a:r>
              <a:rPr lang="es-ES" sz="1050" dirty="0">
                <a:solidFill>
                  <a:schemeClr val="tx1">
                    <a:lumMod val="60000"/>
                    <a:lumOff val="40000"/>
                  </a:schemeClr>
                </a:solidFill>
                <a:latin typeface="Cascadia Mono" panose="020B0609020000020004" pitchFamily="49" charset="0"/>
              </a:rPr>
              <a:t>Boton</a:t>
            </a:r>
            <a:r>
              <a:rPr lang="es-ES" sz="1050" dirty="0">
                <a:solidFill>
                  <a:srgbClr val="000000"/>
                </a:solidFill>
                <a:latin typeface="Cascadia Mono" panose="020B0609020000020004" pitchFamily="49" charset="0"/>
              </a:rPr>
              <a:t> </a:t>
            </a:r>
            <a:r>
              <a:rPr lang="es-ES" sz="1050" dirty="0">
                <a:solidFill>
                  <a:srgbClr val="A31515"/>
                </a:solidFill>
                <a:latin typeface="Cascadia Mono" panose="020B0609020000020004" pitchFamily="49" charset="0"/>
              </a:rPr>
              <a:t>logout</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de la </a:t>
            </a:r>
            <a:r>
              <a:rPr lang="es-ES" sz="1050" dirty="0">
                <a:solidFill>
                  <a:srgbClr val="A31515"/>
                </a:solidFill>
                <a:latin typeface="Cascadia Mono" panose="020B0609020000020004" pitchFamily="49" charset="0"/>
              </a:rPr>
              <a:t>herokuapp secure</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pagina</a:t>
            </a:r>
          </a:p>
          <a:p>
            <a:r>
              <a:rPr lang="es-ES" sz="1050" dirty="0">
                <a:solidFill>
                  <a:schemeClr val="accent5">
                    <a:lumMod val="60000"/>
                    <a:lumOff val="40000"/>
                  </a:schemeClr>
                </a:solidFill>
                <a:latin typeface="Cascadia Mono" panose="020B0609020000020004" pitchFamily="49" charset="0"/>
              </a:rPr>
              <a:t>Then</a:t>
            </a:r>
            <a:r>
              <a:rPr lang="es-ES" sz="1050" dirty="0">
                <a:solidFill>
                  <a:srgbClr val="0000FF"/>
                </a:solidFill>
                <a:latin typeface="Cascadia Mono" panose="020B0609020000020004" pitchFamily="49" charset="0"/>
              </a:rPr>
              <a:t> </a:t>
            </a:r>
            <a:r>
              <a:rPr lang="es-ES" sz="1050" dirty="0">
                <a:solidFill>
                  <a:schemeClr val="bg1"/>
                </a:solidFill>
                <a:latin typeface="Cascadia Mono" panose="020B0609020000020004" pitchFamily="49" charset="0"/>
              </a:rPr>
              <a:t>la</a:t>
            </a:r>
            <a:r>
              <a:rPr lang="es-ES" sz="1050" dirty="0">
                <a:solidFill>
                  <a:srgbClr val="000000"/>
                </a:solidFill>
                <a:latin typeface="Cascadia Mono" panose="020B0609020000020004" pitchFamily="49" charset="0"/>
              </a:rPr>
              <a:t> </a:t>
            </a:r>
            <a:r>
              <a:rPr lang="es-ES" sz="1050" dirty="0">
                <a:solidFill>
                  <a:srgbClr val="A31515"/>
                </a:solidFill>
                <a:latin typeface="Cascadia Mono" panose="020B0609020000020004" pitchFamily="49" charset="0"/>
              </a:rPr>
              <a:t>herokuapp login</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pagina es cargado correctamente</a:t>
            </a:r>
          </a:p>
          <a:p>
            <a:r>
              <a:rPr lang="es-ES" sz="900" dirty="0">
                <a:solidFill>
                  <a:schemeClr val="bg1"/>
                </a:solidFill>
                <a:latin typeface="Cascadia Mono" panose="020B0609020000020004" pitchFamily="49" charset="0"/>
              </a:rPr>
              <a:t> </a:t>
            </a:r>
            <a:endParaRPr lang="en-GB" sz="900" dirty="0">
              <a:solidFill>
                <a:schemeClr val="bg1"/>
              </a:solidFill>
            </a:endParaRPr>
          </a:p>
        </p:txBody>
      </p:sp>
      <p:sp>
        <p:nvSpPr>
          <p:cNvPr id="5" name="TextBox 52">
            <a:extLst>
              <a:ext uri="{FF2B5EF4-FFF2-40B4-BE49-F238E27FC236}">
                <a16:creationId xmlns:a16="http://schemas.microsoft.com/office/drawing/2014/main" id="{CCEF8CE6-684B-8F53-397A-428154D3CEA4}"/>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3465444647"/>
      </p:ext>
    </p:extLst>
  </p:cSld>
  <p:clrMapOvr>
    <a:masterClrMapping/>
  </p:clrMapOvr>
  <p:transition spd="med">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0">
            <a:extLst>
              <a:ext uri="{FF2B5EF4-FFF2-40B4-BE49-F238E27FC236}">
                <a16:creationId xmlns:a16="http://schemas.microsoft.com/office/drawing/2014/main" id="{C3CAC215-6CBA-C514-1315-DE63031ABA93}"/>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8515349" cy="215924"/>
          </a:xfrm>
        </p:spPr>
        <p:txBody>
          <a:bodyPr anchor="t">
            <a:normAutofit fontScale="90000"/>
          </a:bodyPr>
          <a:lstStyle/>
          <a:p>
            <a:r>
              <a:rPr lang="es-ES" sz="2756" b="1" dirty="0">
                <a:solidFill>
                  <a:schemeClr val="accent1">
                    <a:lumMod val="50000"/>
                  </a:schemeClr>
                </a:solidFill>
              </a:rPr>
              <a:t>Gherkin: Test de User Interface (Selenium)</a:t>
            </a: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715581"/>
          </a:xfrm>
          <a:prstGeom prst="rect">
            <a:avLst/>
          </a:prstGeom>
          <a:noFill/>
        </p:spPr>
        <p:txBody>
          <a:bodyPr wrap="square">
            <a:spAutoFit/>
          </a:bodyPr>
          <a:lstStyle/>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sp>
        <p:nvSpPr>
          <p:cNvPr id="3" name="CuadroTexto 2">
            <a:extLst>
              <a:ext uri="{FF2B5EF4-FFF2-40B4-BE49-F238E27FC236}">
                <a16:creationId xmlns:a16="http://schemas.microsoft.com/office/drawing/2014/main" id="{21CAE3AD-A5D5-971B-E5DD-08B036CCE57E}"/>
              </a:ext>
            </a:extLst>
          </p:cNvPr>
          <p:cNvSpPr txBox="1"/>
          <p:nvPr/>
        </p:nvSpPr>
        <p:spPr>
          <a:xfrm>
            <a:off x="707791" y="1031383"/>
            <a:ext cx="7031933" cy="3393237"/>
          </a:xfrm>
          <a:prstGeom prst="rect">
            <a:avLst/>
          </a:prstGeom>
          <a:solidFill>
            <a:schemeClr val="tx2"/>
          </a:solidFill>
        </p:spPr>
        <p:txBody>
          <a:bodyPr wrap="square" rtlCol="0">
            <a:spAutoFit/>
          </a:bodyPr>
          <a:lstStyle/>
          <a:p>
            <a:endParaRPr lang="es-ES" sz="750" dirty="0">
              <a:solidFill>
                <a:srgbClr val="000000"/>
              </a:solidFill>
              <a:latin typeface="Cascadia Mono" panose="020B0609020000020004" pitchFamily="49" charset="0"/>
            </a:endParaRPr>
          </a:p>
          <a:p>
            <a:r>
              <a:rPr lang="es-ES" sz="1050" dirty="0">
                <a:solidFill>
                  <a:schemeClr val="accent5">
                    <a:lumMod val="60000"/>
                    <a:lumOff val="40000"/>
                  </a:schemeClr>
                </a:solidFill>
                <a:latin typeface="Cascadia Mono" panose="020B0609020000020004" pitchFamily="49" charset="0"/>
              </a:rPr>
              <a:t>Feature:</a:t>
            </a:r>
            <a:r>
              <a:rPr lang="es-ES" sz="1050" dirty="0">
                <a:solidFill>
                  <a:srgbClr val="000000"/>
                </a:solidFill>
                <a:latin typeface="Cascadia Mono" panose="020B0609020000020004" pitchFamily="49" charset="0"/>
              </a:rPr>
              <a:t> </a:t>
            </a:r>
            <a:r>
              <a:rPr lang="es-ES" sz="1050" dirty="0">
                <a:solidFill>
                  <a:schemeClr val="bg1"/>
                </a:solidFill>
                <a:latin typeface="Cascadia Mono" panose="020B0609020000020004" pitchFamily="49" charset="0"/>
              </a:rPr>
              <a:t>example</a:t>
            </a:r>
          </a:p>
          <a:p>
            <a:endParaRPr lang="es-ES" sz="1050" dirty="0">
              <a:solidFill>
                <a:srgbClr val="000000"/>
              </a:solidFill>
              <a:latin typeface="Cascadia Mono" panose="020B0609020000020004" pitchFamily="49" charset="0"/>
            </a:endParaRPr>
          </a:p>
          <a:p>
            <a:r>
              <a:rPr lang="en-US" sz="1050" i="1" dirty="0">
                <a:solidFill>
                  <a:srgbClr val="808080"/>
                </a:solidFill>
                <a:latin typeface="Cascadia Mono" panose="020B0609020000020004" pitchFamily="49" charset="0"/>
              </a:rPr>
              <a:t>As an example, user, I want to fill fields if the web using and</a:t>
            </a:r>
          </a:p>
          <a:p>
            <a:r>
              <a:rPr lang="es-ES" sz="1050" i="1" dirty="0">
                <a:solidFill>
                  <a:srgbClr val="808080"/>
                </a:solidFill>
                <a:latin typeface="Cascadia Mono" panose="020B0609020000020004" pitchFamily="49" charset="0"/>
              </a:rPr>
              <a:t>fill all the fields of the page </a:t>
            </a:r>
            <a:endParaRPr lang="es-ES" sz="1050" dirty="0">
              <a:solidFill>
                <a:srgbClr val="000000"/>
              </a:solidFill>
              <a:latin typeface="Cascadia Mono" panose="020B0609020000020004" pitchFamily="49" charset="0"/>
            </a:endParaRPr>
          </a:p>
          <a:p>
            <a:endParaRPr lang="es-ES" sz="1050" dirty="0">
              <a:solidFill>
                <a:srgbClr val="000000"/>
              </a:solidFill>
              <a:latin typeface="Cascadia Mono" panose="020B0609020000020004" pitchFamily="49" charset="0"/>
            </a:endParaRPr>
          </a:p>
          <a:p>
            <a:r>
              <a:rPr lang="es-ES" sz="1050" dirty="0">
                <a:solidFill>
                  <a:schemeClr val="accent5">
                    <a:lumMod val="60000"/>
                    <a:lumOff val="40000"/>
                  </a:schemeClr>
                </a:solidFill>
                <a:latin typeface="Cascadia Mono" panose="020B0609020000020004" pitchFamily="49" charset="0"/>
              </a:rPr>
              <a:t>@example @UI</a:t>
            </a:r>
          </a:p>
          <a:p>
            <a:r>
              <a:rPr lang="en-US" sz="1050" dirty="0">
                <a:solidFill>
                  <a:schemeClr val="accent5">
                    <a:lumMod val="60000"/>
                    <a:lumOff val="40000"/>
                  </a:schemeClr>
                </a:solidFill>
                <a:latin typeface="Cascadia Mono" panose="020B0609020000020004" pitchFamily="49" charset="0"/>
              </a:rPr>
              <a:t>Scenario Outline: </a:t>
            </a:r>
            <a:r>
              <a:rPr lang="en-US" sz="1050" dirty="0">
                <a:solidFill>
                  <a:schemeClr val="bg1"/>
                </a:solidFill>
                <a:latin typeface="Cascadia Mono" panose="020B0609020000020004" pitchFamily="49" charset="0"/>
              </a:rPr>
              <a:t>Fill pages</a:t>
            </a:r>
          </a:p>
          <a:p>
            <a:r>
              <a:rPr lang="en-US" sz="1050" dirty="0">
                <a:solidFill>
                  <a:schemeClr val="accent5">
                    <a:lumMod val="60000"/>
                    <a:lumOff val="40000"/>
                  </a:schemeClr>
                </a:solidFill>
                <a:latin typeface="Cascadia Mono" panose="020B0609020000020004" pitchFamily="49" charset="0"/>
              </a:rPr>
              <a:t>Given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open the browser with the </a:t>
            </a:r>
            <a:r>
              <a:rPr lang="en-US" sz="1050" i="1" dirty="0">
                <a:solidFill>
                  <a:srgbClr val="C00000"/>
                </a:solidFill>
                <a:latin typeface="Cascadia Mono" panose="020B0609020000020004" pitchFamily="49" charset="0"/>
              </a:rPr>
              <a:t>&lt;fillPage&gt;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main page</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a:t>
            </a:r>
            <a:r>
              <a:rPr lang="en-US" sz="1050" dirty="0">
                <a:solidFill>
                  <a:srgbClr val="000000"/>
                </a:solidFill>
                <a:latin typeface="Cascadia Mono" panose="020B0609020000020004" pitchFamily="49" charset="0"/>
              </a:rPr>
              <a:t> </a:t>
            </a:r>
            <a:r>
              <a:rPr lang="en-US" sz="1050" i="1" dirty="0">
                <a:solidFill>
                  <a:srgbClr val="C00000"/>
                </a:solidFill>
                <a:latin typeface="Cascadia Mono" panose="020B0609020000020004" pitchFamily="49" charset="0"/>
              </a:rPr>
              <a:t>&lt;fillPage&gt;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 is loaded successfully</a:t>
            </a:r>
          </a:p>
          <a:p>
            <a:r>
              <a:rPr lang="en-US" sz="1050" dirty="0">
                <a:solidFill>
                  <a:schemeClr val="accent5">
                    <a:lumMod val="60000"/>
                    <a:lumOff val="40000"/>
                  </a:schemeClr>
                </a:solidFill>
                <a:latin typeface="Cascadia Mono" panose="020B0609020000020004" pitchFamily="49" charset="0"/>
              </a:rPr>
              <a:t>When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fill the fields</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of the </a:t>
            </a:r>
            <a:r>
              <a:rPr lang="en-US" sz="1050" i="1" dirty="0">
                <a:solidFill>
                  <a:srgbClr val="C00000"/>
                </a:solidFill>
                <a:latin typeface="Cascadia Mono" panose="020B0609020000020004" pitchFamily="49" charset="0"/>
              </a:rPr>
              <a:t>&lt;fillPage&gt;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 with the values</a:t>
            </a:r>
          </a:p>
          <a:p>
            <a:r>
              <a:rPr lang="en-US" sz="1050" dirty="0">
                <a:solidFill>
                  <a:schemeClr val="bg1"/>
                </a:solidFill>
                <a:latin typeface="Cascadia Mono" panose="020B0609020000020004" pitchFamily="49" charset="0"/>
              </a:rPr>
              <a:t>| Key 	| Value 	|</a:t>
            </a:r>
          </a:p>
          <a:p>
            <a:r>
              <a:rPr lang="en-US" sz="1050" dirty="0">
                <a:solidFill>
                  <a:schemeClr val="bg1"/>
                </a:solidFill>
                <a:latin typeface="Cascadia Mono" panose="020B0609020000020004" pitchFamily="49" charset="0"/>
              </a:rPr>
              <a:t>| name 	| &lt;name&gt; 	|</a:t>
            </a:r>
          </a:p>
          <a:p>
            <a:r>
              <a:rPr lang="en-US" sz="1050" dirty="0">
                <a:solidFill>
                  <a:schemeClr val="bg1"/>
                </a:solidFill>
                <a:latin typeface="Cascadia Mono" panose="020B0609020000020004" pitchFamily="49" charset="0"/>
              </a:rPr>
              <a:t>| surname 	| &lt;surname&gt;	|</a:t>
            </a:r>
          </a:p>
          <a:p>
            <a:r>
              <a:rPr lang="en-US" sz="1050" dirty="0">
                <a:solidFill>
                  <a:schemeClr val="bg1"/>
                </a:solidFill>
                <a:latin typeface="Cascadia Mono" panose="020B0609020000020004" pitchFamily="49" charset="0"/>
              </a:rPr>
              <a:t>| id 	| &lt;id&gt; 	|</a:t>
            </a:r>
          </a:p>
          <a:p>
            <a:r>
              <a:rPr lang="en-US" sz="1050" dirty="0">
                <a:solidFill>
                  <a:schemeClr val="accent5">
                    <a:lumMod val="60000"/>
                    <a:lumOff val="40000"/>
                  </a:schemeClr>
                </a:solidFill>
                <a:latin typeface="Cascadia Mono" panose="020B0609020000020004" pitchFamily="49" charset="0"/>
              </a:rPr>
              <a:t>And</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I press the </a:t>
            </a:r>
            <a:r>
              <a:rPr lang="en-US" sz="1050" dirty="0">
                <a:solidFill>
                  <a:schemeClr val="tx1">
                    <a:lumMod val="60000"/>
                    <a:lumOff val="40000"/>
                  </a:schemeClr>
                </a:solidFill>
                <a:latin typeface="Cascadia Mono" panose="020B0609020000020004" pitchFamily="49" charset="0"/>
              </a:rPr>
              <a:t>Button</a:t>
            </a:r>
            <a:r>
              <a:rPr lang="en-US" sz="1050" dirty="0">
                <a:solidFill>
                  <a:schemeClr val="bg1"/>
                </a:solidFill>
                <a:latin typeface="Cascadia Mono" panose="020B0609020000020004" pitchFamily="49" charset="0"/>
              </a:rPr>
              <a:t> </a:t>
            </a:r>
            <a:r>
              <a:rPr lang="en-US" sz="1050" i="1" dirty="0">
                <a:solidFill>
                  <a:srgbClr val="C00000"/>
                </a:solidFill>
                <a:latin typeface="Cascadia Mono" panose="020B0609020000020004" pitchFamily="49" charset="0"/>
              </a:rPr>
              <a:t>Save</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of the</a:t>
            </a:r>
            <a:r>
              <a:rPr lang="en-US" sz="1050" dirty="0">
                <a:solidFill>
                  <a:srgbClr val="000000"/>
                </a:solidFill>
                <a:latin typeface="Cascadia Mono" panose="020B0609020000020004" pitchFamily="49" charset="0"/>
              </a:rPr>
              <a:t> </a:t>
            </a:r>
            <a:r>
              <a:rPr lang="en-US" sz="1050" i="1" dirty="0">
                <a:solidFill>
                  <a:srgbClr val="C00000"/>
                </a:solidFill>
                <a:latin typeface="Cascadia Mono" panose="020B0609020000020004" pitchFamily="49" charset="0"/>
              </a:rPr>
              <a:t>&lt;fillPage&gt;</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page</a:t>
            </a:r>
          </a:p>
          <a:p>
            <a:r>
              <a:rPr lang="en-US" sz="1050" dirty="0">
                <a:solidFill>
                  <a:schemeClr val="accent5">
                    <a:lumMod val="60000"/>
                    <a:lumOff val="40000"/>
                  </a:schemeClr>
                </a:solidFill>
                <a:latin typeface="Cascadia Mono" panose="020B0609020000020004" pitchFamily="49" charset="0"/>
              </a:rPr>
              <a:t>Then</a:t>
            </a:r>
            <a:r>
              <a:rPr lang="en-US" sz="1050" dirty="0">
                <a:solidFill>
                  <a:srgbClr val="0000FF"/>
                </a:solidFill>
                <a:latin typeface="Cascadia Mono" panose="020B0609020000020004" pitchFamily="49" charset="0"/>
              </a:rPr>
              <a:t> </a:t>
            </a:r>
            <a:r>
              <a:rPr lang="en-US" sz="1050" dirty="0">
                <a:solidFill>
                  <a:schemeClr val="bg1"/>
                </a:solidFill>
                <a:latin typeface="Cascadia Mono" panose="020B0609020000020004" pitchFamily="49" charset="0"/>
              </a:rPr>
              <a:t>the</a:t>
            </a:r>
            <a:r>
              <a:rPr lang="en-US" sz="1050" dirty="0">
                <a:solidFill>
                  <a:srgbClr val="000000"/>
                </a:solidFill>
                <a:latin typeface="Cascadia Mono" panose="020B0609020000020004" pitchFamily="49" charset="0"/>
              </a:rPr>
              <a:t> </a:t>
            </a:r>
            <a:r>
              <a:rPr lang="en-US" sz="1050" dirty="0">
                <a:solidFill>
                  <a:schemeClr val="bg1"/>
                </a:solidFill>
                <a:latin typeface="Cascadia Mono" panose="020B0609020000020004" pitchFamily="49" charset="0"/>
              </a:rPr>
              <a:t>values are saved successfully into the data base</a:t>
            </a:r>
          </a:p>
          <a:p>
            <a:r>
              <a:rPr lang="es-ES" sz="1050" dirty="0">
                <a:solidFill>
                  <a:schemeClr val="accent5">
                    <a:lumMod val="60000"/>
                    <a:lumOff val="40000"/>
                  </a:schemeClr>
                </a:solidFill>
                <a:latin typeface="Cascadia Mono" panose="020B0609020000020004" pitchFamily="49" charset="0"/>
              </a:rPr>
              <a:t>Examples:</a:t>
            </a:r>
          </a:p>
          <a:p>
            <a:r>
              <a:rPr lang="es-ES" sz="1050" dirty="0">
                <a:solidFill>
                  <a:srgbClr val="000000"/>
                </a:solidFill>
                <a:latin typeface="Cascadia Mono" panose="020B0609020000020004" pitchFamily="49" charset="0"/>
              </a:rPr>
              <a:t> </a:t>
            </a:r>
            <a:r>
              <a:rPr lang="es-ES" sz="900" dirty="0">
                <a:solidFill>
                  <a:schemeClr val="bg1"/>
                </a:solidFill>
                <a:latin typeface="Cascadia Mono" panose="020B0609020000020004" pitchFamily="49" charset="0"/>
              </a:rPr>
              <a:t>| </a:t>
            </a:r>
            <a:r>
              <a:rPr lang="es-ES" sz="900" i="1" dirty="0">
                <a:solidFill>
                  <a:schemeClr val="bg1"/>
                </a:solidFill>
                <a:latin typeface="Cascadia Mono" panose="020B0609020000020004" pitchFamily="49" charset="0"/>
              </a:rPr>
              <a:t>title</a:t>
            </a:r>
            <a:r>
              <a:rPr lang="es-ES" sz="900" dirty="0">
                <a:solidFill>
                  <a:schemeClr val="bg1"/>
                </a:solidFill>
                <a:latin typeface="Cascadia Mono" panose="020B0609020000020004" pitchFamily="49" charset="0"/>
              </a:rPr>
              <a:t>	| </a:t>
            </a:r>
            <a:r>
              <a:rPr lang="es-ES" sz="900" i="1" dirty="0">
                <a:solidFill>
                  <a:schemeClr val="bg1"/>
                </a:solidFill>
                <a:latin typeface="Cascadia Mono" panose="020B0609020000020004" pitchFamily="49" charset="0"/>
              </a:rPr>
              <a:t>fillPage</a:t>
            </a:r>
            <a:r>
              <a:rPr lang="es-ES" sz="900" dirty="0">
                <a:solidFill>
                  <a:schemeClr val="bg1"/>
                </a:solidFill>
                <a:latin typeface="Cascadia Mono" panose="020B0609020000020004" pitchFamily="49" charset="0"/>
              </a:rPr>
              <a:t>	| </a:t>
            </a:r>
            <a:r>
              <a:rPr lang="en-US" sz="900" dirty="0">
                <a:solidFill>
                  <a:schemeClr val="bg1"/>
                </a:solidFill>
                <a:latin typeface="Cascadia Mono" panose="020B0609020000020004" pitchFamily="49" charset="0"/>
              </a:rPr>
              <a:t>name</a:t>
            </a:r>
            <a:r>
              <a:rPr lang="es-ES" sz="900" dirty="0">
                <a:solidFill>
                  <a:schemeClr val="bg1"/>
                </a:solidFill>
                <a:latin typeface="Cascadia Mono" panose="020B0609020000020004" pitchFamily="49" charset="0"/>
              </a:rPr>
              <a:t>	| </a:t>
            </a:r>
            <a:r>
              <a:rPr lang="en-US" sz="900" dirty="0">
                <a:solidFill>
                  <a:schemeClr val="bg1"/>
                </a:solidFill>
                <a:latin typeface="Cascadia Mono" panose="020B0609020000020004" pitchFamily="49" charset="0"/>
              </a:rPr>
              <a:t>surname</a:t>
            </a:r>
            <a:r>
              <a:rPr lang="es-ES" sz="900" dirty="0">
                <a:solidFill>
                  <a:schemeClr val="bg1"/>
                </a:solidFill>
                <a:latin typeface="Cascadia Mono" panose="020B0609020000020004" pitchFamily="49" charset="0"/>
              </a:rPr>
              <a:t>	| </a:t>
            </a:r>
            <a:r>
              <a:rPr lang="en-US" sz="900" dirty="0">
                <a:solidFill>
                  <a:schemeClr val="bg1"/>
                </a:solidFill>
                <a:latin typeface="Cascadia Mono" panose="020B0609020000020004" pitchFamily="49" charset="0"/>
              </a:rPr>
              <a:t>id</a:t>
            </a:r>
            <a:r>
              <a:rPr lang="es-ES" sz="900" dirty="0">
                <a:solidFill>
                  <a:schemeClr val="bg1"/>
                </a:solidFill>
                <a:latin typeface="Cascadia Mono" panose="020B0609020000020004" pitchFamily="49" charset="0"/>
              </a:rPr>
              <a:t>     	|</a:t>
            </a:r>
          </a:p>
          <a:p>
            <a:r>
              <a:rPr lang="es-ES" sz="900" dirty="0">
                <a:solidFill>
                  <a:schemeClr val="bg1"/>
                </a:solidFill>
                <a:latin typeface="Cascadia Mono" panose="020B0609020000020004" pitchFamily="49" charset="0"/>
              </a:rPr>
              <a:t> | fill_1	| example 	| Benito	| Camelas 	| 123	|</a:t>
            </a:r>
          </a:p>
          <a:p>
            <a:r>
              <a:rPr lang="es-ES" sz="900" dirty="0">
                <a:solidFill>
                  <a:schemeClr val="bg1"/>
                </a:solidFill>
                <a:latin typeface="Cascadia Mono" panose="020B0609020000020004" pitchFamily="49" charset="0"/>
              </a:rPr>
              <a:t> | fill_2	| example 	| Armando	| Camorra 	| 129	|  </a:t>
            </a:r>
            <a:endParaRPr lang="en-GB" sz="900" dirty="0">
              <a:solidFill>
                <a:schemeClr val="bg1"/>
              </a:solidFill>
            </a:endParaRPr>
          </a:p>
        </p:txBody>
      </p:sp>
      <p:sp>
        <p:nvSpPr>
          <p:cNvPr id="5" name="TextBox 52">
            <a:extLst>
              <a:ext uri="{FF2B5EF4-FFF2-40B4-BE49-F238E27FC236}">
                <a16:creationId xmlns:a16="http://schemas.microsoft.com/office/drawing/2014/main" id="{A10B4411-8F26-E9D6-0F61-C81318CB61E2}"/>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2045411112"/>
      </p:ext>
    </p:extLst>
  </p:cSld>
  <p:clrMapOvr>
    <a:masterClrMapping/>
  </p:clrMapOvr>
  <p:transition spd="med">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2">
                    <a:lumMod val="50000"/>
                  </a:schemeClr>
                </a:solidFill>
              </a:rPr>
              <a:t>Gherkin: Test Automáticos</a:t>
            </a:r>
            <a:endParaRPr lang="en-US" dirty="0">
              <a:solidFill>
                <a:schemeClr val="accent2">
                  <a:lumMod val="50000"/>
                </a:schemeClr>
              </a:solidFill>
            </a:endParaRPr>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715581"/>
          </a:xfrm>
          <a:prstGeom prst="rect">
            <a:avLst/>
          </a:prstGeom>
          <a:noFill/>
        </p:spPr>
        <p:txBody>
          <a:bodyPr wrap="square">
            <a:spAutoFit/>
          </a:bodyPr>
          <a:lstStyle/>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graphicFrame>
        <p:nvGraphicFramePr>
          <p:cNvPr id="4" name="Diagrama 3">
            <a:extLst>
              <a:ext uri="{FF2B5EF4-FFF2-40B4-BE49-F238E27FC236}">
                <a16:creationId xmlns:a16="http://schemas.microsoft.com/office/drawing/2014/main" id="{E7A56886-C23B-CFFC-E5B2-14B0F6DDADCF}"/>
              </a:ext>
            </a:extLst>
          </p:cNvPr>
          <p:cNvGraphicFramePr/>
          <p:nvPr>
            <p:extLst>
              <p:ext uri="{D42A27DB-BD31-4B8C-83A1-F6EECF244321}">
                <p14:modId xmlns:p14="http://schemas.microsoft.com/office/powerpoint/2010/main" val="71373169"/>
              </p:ext>
            </p:extLst>
          </p:nvPr>
        </p:nvGraphicFramePr>
        <p:xfrm>
          <a:off x="704632" y="1447818"/>
          <a:ext cx="7208046" cy="2895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reeform 30">
            <a:extLst>
              <a:ext uri="{FF2B5EF4-FFF2-40B4-BE49-F238E27FC236}">
                <a16:creationId xmlns:a16="http://schemas.microsoft.com/office/drawing/2014/main" id="{F05DC7C7-B2D4-EF22-E195-76C0C33258F6}"/>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5" name="TextBox 52">
            <a:extLst>
              <a:ext uri="{FF2B5EF4-FFF2-40B4-BE49-F238E27FC236}">
                <a16:creationId xmlns:a16="http://schemas.microsoft.com/office/drawing/2014/main" id="{9B5D6E37-110D-7C72-2503-F69D06299E14}"/>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1642499331"/>
      </p:ext>
    </p:extLst>
  </p:cSld>
  <p:clrMapOvr>
    <a:masterClrMapping/>
  </p:clrMapOvr>
  <p:transition spd="med">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1">
                    <a:lumMod val="50000"/>
                  </a:schemeClr>
                </a:solidFill>
              </a:rPr>
              <a:t>Gherkin: Test Automáticos (Visual Studio)</a:t>
            </a: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715581"/>
          </a:xfrm>
          <a:prstGeom prst="rect">
            <a:avLst/>
          </a:prstGeom>
          <a:noFill/>
        </p:spPr>
        <p:txBody>
          <a:bodyPr wrap="square">
            <a:spAutoFit/>
          </a:bodyPr>
          <a:lstStyle/>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pic>
        <p:nvPicPr>
          <p:cNvPr id="5" name="Imagen 4">
            <a:extLst>
              <a:ext uri="{FF2B5EF4-FFF2-40B4-BE49-F238E27FC236}">
                <a16:creationId xmlns:a16="http://schemas.microsoft.com/office/drawing/2014/main" id="{0B6EFC2F-34C6-87F2-CD34-17410784E3C9}"/>
              </a:ext>
            </a:extLst>
          </p:cNvPr>
          <p:cNvPicPr>
            <a:picLocks noChangeAspect="1"/>
          </p:cNvPicPr>
          <p:nvPr/>
        </p:nvPicPr>
        <p:blipFill>
          <a:blip r:embed="rId3"/>
          <a:stretch>
            <a:fillRect/>
          </a:stretch>
        </p:blipFill>
        <p:spPr>
          <a:xfrm>
            <a:off x="628651" y="1107519"/>
            <a:ext cx="6307281" cy="3717144"/>
          </a:xfrm>
          <a:prstGeom prst="rect">
            <a:avLst/>
          </a:prstGeom>
        </p:spPr>
      </p:pic>
      <p:graphicFrame>
        <p:nvGraphicFramePr>
          <p:cNvPr id="6" name="Objeto 5">
            <a:extLst>
              <a:ext uri="{FF2B5EF4-FFF2-40B4-BE49-F238E27FC236}">
                <a16:creationId xmlns:a16="http://schemas.microsoft.com/office/drawing/2014/main" id="{778BF141-4B9E-346A-B442-0A5F0F403F3D}"/>
              </a:ext>
            </a:extLst>
          </p:cNvPr>
          <p:cNvGraphicFramePr>
            <a:graphicFrameLocks noChangeAspect="1"/>
          </p:cNvGraphicFramePr>
          <p:nvPr/>
        </p:nvGraphicFramePr>
        <p:xfrm>
          <a:off x="7382741" y="2387448"/>
          <a:ext cx="685800" cy="578644"/>
        </p:xfrm>
        <a:graphic>
          <a:graphicData uri="http://schemas.openxmlformats.org/presentationml/2006/ole">
            <mc:AlternateContent xmlns:mc="http://schemas.openxmlformats.org/markup-compatibility/2006">
              <mc:Choice xmlns:v="urn:schemas-microsoft-com:vml" Requires="v">
                <p:oleObj name="Objeto empaquetador del shell" showAsIcon="1" r:id="rId4" imgW="914400" imgH="771480" progId="Package">
                  <p:embed/>
                </p:oleObj>
              </mc:Choice>
              <mc:Fallback>
                <p:oleObj name="Objeto empaquetador del shell" showAsIcon="1" r:id="rId4" imgW="914400" imgH="771480" progId="Package">
                  <p:embed/>
                  <p:pic>
                    <p:nvPicPr>
                      <p:cNvPr id="6" name="Objeto 5">
                        <a:extLst>
                          <a:ext uri="{FF2B5EF4-FFF2-40B4-BE49-F238E27FC236}">
                            <a16:creationId xmlns:a16="http://schemas.microsoft.com/office/drawing/2014/main" id="{778BF141-4B9E-346A-B442-0A5F0F403F3D}"/>
                          </a:ext>
                        </a:extLst>
                      </p:cNvPr>
                      <p:cNvPicPr/>
                      <p:nvPr/>
                    </p:nvPicPr>
                    <p:blipFill>
                      <a:blip r:embed="rId5"/>
                      <a:stretch>
                        <a:fillRect/>
                      </a:stretch>
                    </p:blipFill>
                    <p:spPr>
                      <a:xfrm>
                        <a:off x="7382741" y="2387448"/>
                        <a:ext cx="685800" cy="578644"/>
                      </a:xfrm>
                      <a:prstGeom prst="rect">
                        <a:avLst/>
                      </a:prstGeom>
                    </p:spPr>
                  </p:pic>
                </p:oleObj>
              </mc:Fallback>
            </mc:AlternateContent>
          </a:graphicData>
        </a:graphic>
      </p:graphicFrame>
      <p:sp>
        <p:nvSpPr>
          <p:cNvPr id="3" name="Freeform 30">
            <a:extLst>
              <a:ext uri="{FF2B5EF4-FFF2-40B4-BE49-F238E27FC236}">
                <a16:creationId xmlns:a16="http://schemas.microsoft.com/office/drawing/2014/main" id="{6254B81A-2C58-50BF-F67A-DF6DE1847348}"/>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4" name="TextBox 52">
            <a:extLst>
              <a:ext uri="{FF2B5EF4-FFF2-40B4-BE49-F238E27FC236}">
                <a16:creationId xmlns:a16="http://schemas.microsoft.com/office/drawing/2014/main" id="{CF668A63-D509-9AC0-28A3-08CA429A35F0}"/>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2582995272"/>
      </p:ext>
    </p:extLst>
  </p:cSld>
  <p:clrMapOvr>
    <a:masterClrMapping/>
  </p:clrMapOvr>
  <p:transition spd="med">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2">
                    <a:lumMod val="50000"/>
                  </a:schemeClr>
                </a:solidFill>
              </a:rPr>
              <a:t>¿Y Quien es este tío? Empresas</a:t>
            </a:r>
            <a:br>
              <a:rPr lang="es-ES" dirty="0"/>
            </a:br>
            <a:br>
              <a:rPr lang="en-US" dirty="0"/>
            </a:br>
            <a:endParaRPr lang="en-US" dirty="0"/>
          </a:p>
        </p:txBody>
      </p:sp>
      <p:sp>
        <p:nvSpPr>
          <p:cNvPr id="53" name="TextBox 52">
            <a:extLst>
              <a:ext uri="{FF2B5EF4-FFF2-40B4-BE49-F238E27FC236}">
                <a16:creationId xmlns:a16="http://schemas.microsoft.com/office/drawing/2014/main" id="{CDE69332-9DAD-43BE-AE8B-F43AE8009327}"/>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pic>
        <p:nvPicPr>
          <p:cNvPr id="11" name="Imagen 10" descr="Logotipo, nombre de la empresa&#10;&#10;Descripción generada automáticamente">
            <a:extLst>
              <a:ext uri="{FF2B5EF4-FFF2-40B4-BE49-F238E27FC236}">
                <a16:creationId xmlns:a16="http://schemas.microsoft.com/office/drawing/2014/main" id="{2C2FEC55-25AA-EE58-055A-0A4468F69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217" y="3163370"/>
            <a:ext cx="1667036" cy="437692"/>
          </a:xfrm>
          <a:prstGeom prst="rect">
            <a:avLst/>
          </a:prstGeom>
        </p:spPr>
      </p:pic>
      <p:pic>
        <p:nvPicPr>
          <p:cNvPr id="37" name="Imagen 36" descr="Forma&#10;&#10;Descripción generada automáticamente con confianza media">
            <a:extLst>
              <a:ext uri="{FF2B5EF4-FFF2-40B4-BE49-F238E27FC236}">
                <a16:creationId xmlns:a16="http://schemas.microsoft.com/office/drawing/2014/main" id="{63E89ED7-EB96-A91F-226E-74E702B0C2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524" y="2110612"/>
            <a:ext cx="2125133" cy="484748"/>
          </a:xfrm>
          <a:prstGeom prst="rect">
            <a:avLst/>
          </a:prstGeom>
        </p:spPr>
      </p:pic>
      <p:pic>
        <p:nvPicPr>
          <p:cNvPr id="39" name="Imagen 38" descr="Logotipo, nombre de la empresa&#10;&#10;Descripción generada automáticamente">
            <a:extLst>
              <a:ext uri="{FF2B5EF4-FFF2-40B4-BE49-F238E27FC236}">
                <a16:creationId xmlns:a16="http://schemas.microsoft.com/office/drawing/2014/main" id="{CBAA8603-B9A2-FF6A-4804-F38D57695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462" y="3695001"/>
            <a:ext cx="1854888" cy="584290"/>
          </a:xfrm>
          <a:prstGeom prst="rect">
            <a:avLst/>
          </a:prstGeom>
        </p:spPr>
      </p:pic>
      <p:pic>
        <p:nvPicPr>
          <p:cNvPr id="44" name="Imagen 43" descr="Un dibujo de una cara feliz&#10;&#10;Descripción generada automáticamente con confianza baja">
            <a:extLst>
              <a:ext uri="{FF2B5EF4-FFF2-40B4-BE49-F238E27FC236}">
                <a16:creationId xmlns:a16="http://schemas.microsoft.com/office/drawing/2014/main" id="{5DD64D3B-66C2-C391-C950-51019D809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550" y="1507755"/>
            <a:ext cx="1854888" cy="692424"/>
          </a:xfrm>
          <a:prstGeom prst="rect">
            <a:avLst/>
          </a:prstGeom>
        </p:spPr>
      </p:pic>
      <p:sp>
        <p:nvSpPr>
          <p:cNvPr id="46" name="CuadroTexto 45">
            <a:extLst>
              <a:ext uri="{FF2B5EF4-FFF2-40B4-BE49-F238E27FC236}">
                <a16:creationId xmlns:a16="http://schemas.microsoft.com/office/drawing/2014/main" id="{45EE1811-51A5-78B9-2C8C-30D0DE4B8574}"/>
              </a:ext>
            </a:extLst>
          </p:cNvPr>
          <p:cNvSpPr txBox="1"/>
          <p:nvPr/>
        </p:nvSpPr>
        <p:spPr>
          <a:xfrm>
            <a:off x="575375" y="1056263"/>
            <a:ext cx="4770748" cy="715581"/>
          </a:xfrm>
          <a:prstGeom prst="rect">
            <a:avLst/>
          </a:prstGeom>
          <a:noFill/>
        </p:spPr>
        <p:txBody>
          <a:bodyPr wrap="square">
            <a:spAutoFit/>
          </a:bodyPr>
          <a:lstStyle/>
          <a:p>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Más de 21 años de experiencia en compañías tecnológicas de IT </a:t>
            </a:r>
          </a:p>
          <a:p>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 </a:t>
            </a:r>
          </a:p>
          <a:p>
            <a:endParaRPr lang="es-ES" sz="1350" dirty="0"/>
          </a:p>
        </p:txBody>
      </p:sp>
      <p:pic>
        <p:nvPicPr>
          <p:cNvPr id="4" name="Imagen 3" descr="Texto, Logotipo&#10;&#10;Descripción generada automáticamente">
            <a:extLst>
              <a:ext uri="{FF2B5EF4-FFF2-40B4-BE49-F238E27FC236}">
                <a16:creationId xmlns:a16="http://schemas.microsoft.com/office/drawing/2014/main" id="{1E308C10-8CA5-267F-B135-4BFEF2C45E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7366" y="2595360"/>
            <a:ext cx="1521831" cy="643028"/>
          </a:xfrm>
          <a:prstGeom prst="rect">
            <a:avLst/>
          </a:prstGeom>
        </p:spPr>
      </p:pic>
      <p:sp>
        <p:nvSpPr>
          <p:cNvPr id="3" name="Freeform 30">
            <a:extLst>
              <a:ext uri="{FF2B5EF4-FFF2-40B4-BE49-F238E27FC236}">
                <a16:creationId xmlns:a16="http://schemas.microsoft.com/office/drawing/2014/main" id="{C3205F1E-FECC-F227-B91F-86F6ADF31843}"/>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Tree>
    <p:extLst>
      <p:ext uri="{BB962C8B-B14F-4D97-AF65-F5344CB8AC3E}">
        <p14:creationId xmlns:p14="http://schemas.microsoft.com/office/powerpoint/2010/main" val="338756076"/>
      </p:ext>
    </p:extLst>
  </p:cSld>
  <p:clrMapOvr>
    <a:masterClrMapping/>
  </p:clrMapOvr>
  <p:transition spd="med">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1">
                    <a:lumMod val="50000"/>
                  </a:schemeClr>
                </a:solidFill>
              </a:rPr>
              <a:t>Gherkin: Test Automáticos (Pipeline)</a:t>
            </a: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715581"/>
          </a:xfrm>
          <a:prstGeom prst="rect">
            <a:avLst/>
          </a:prstGeom>
          <a:noFill/>
        </p:spPr>
        <p:txBody>
          <a:bodyPr wrap="square">
            <a:spAutoFit/>
          </a:bodyPr>
          <a:lstStyle/>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pic>
        <p:nvPicPr>
          <p:cNvPr id="4" name="Imagen 3" descr="Logotipo, nombre de la empresa&#10;&#10;Descripción generada automáticamente">
            <a:hlinkClick r:id="rId3"/>
            <a:extLst>
              <a:ext uri="{FF2B5EF4-FFF2-40B4-BE49-F238E27FC236}">
                <a16:creationId xmlns:a16="http://schemas.microsoft.com/office/drawing/2014/main" id="{D05D06A9-67FC-97F3-8582-3FD1E1889349}"/>
              </a:ext>
            </a:extLst>
          </p:cNvPr>
          <p:cNvPicPr>
            <a:picLocks noChangeAspect="1"/>
          </p:cNvPicPr>
          <p:nvPr/>
        </p:nvPicPr>
        <p:blipFill>
          <a:blip r:embed="rId4"/>
          <a:stretch>
            <a:fillRect/>
          </a:stretch>
        </p:blipFill>
        <p:spPr>
          <a:xfrm>
            <a:off x="1826526" y="1461665"/>
            <a:ext cx="4866517" cy="3041573"/>
          </a:xfrm>
          <a:prstGeom prst="rect">
            <a:avLst/>
          </a:prstGeom>
        </p:spPr>
      </p:pic>
      <p:sp>
        <p:nvSpPr>
          <p:cNvPr id="3" name="Freeform 30">
            <a:extLst>
              <a:ext uri="{FF2B5EF4-FFF2-40B4-BE49-F238E27FC236}">
                <a16:creationId xmlns:a16="http://schemas.microsoft.com/office/drawing/2014/main" id="{1048D7C6-E9FC-E12E-E07C-9AA49C873D7C}"/>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5" name="TextBox 52">
            <a:extLst>
              <a:ext uri="{FF2B5EF4-FFF2-40B4-BE49-F238E27FC236}">
                <a16:creationId xmlns:a16="http://schemas.microsoft.com/office/drawing/2014/main" id="{9F6A8D13-4DA1-272F-FEB2-57ADBFA6FD24}"/>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1470872898"/>
      </p:ext>
    </p:extLst>
  </p:cSld>
  <p:clrMapOvr>
    <a:masterClrMapping/>
  </p:clrMapOvr>
  <p:transition spd="med">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1">
                    <a:lumMod val="50000"/>
                  </a:schemeClr>
                </a:solidFill>
              </a:rPr>
              <a:t>Hasta aquí hemos llegado</a:t>
            </a: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lgn="ctr">
              <a:buNone/>
            </a:pPr>
            <a:r>
              <a:rPr lang="es-ES" sz="2550" dirty="0">
                <a:solidFill>
                  <a:srgbClr val="202124"/>
                </a:solidFill>
                <a:latin typeface="arial" panose="020B0604020202020204" pitchFamily="34" charset="0"/>
              </a:rPr>
              <a:t>GRACIAS!!!!!!!!!!!!</a:t>
            </a: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715581"/>
          </a:xfrm>
          <a:prstGeom prst="rect">
            <a:avLst/>
          </a:prstGeom>
          <a:noFill/>
        </p:spPr>
        <p:txBody>
          <a:bodyPr wrap="square">
            <a:spAutoFit/>
          </a:bodyPr>
          <a:lstStyle/>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sp>
        <p:nvSpPr>
          <p:cNvPr id="5" name="CuadroTexto 4">
            <a:extLst>
              <a:ext uri="{FF2B5EF4-FFF2-40B4-BE49-F238E27FC236}">
                <a16:creationId xmlns:a16="http://schemas.microsoft.com/office/drawing/2014/main" id="{99F97CCA-5EE4-7896-B947-E5BEC1C24551}"/>
              </a:ext>
            </a:extLst>
          </p:cNvPr>
          <p:cNvSpPr txBox="1"/>
          <p:nvPr/>
        </p:nvSpPr>
        <p:spPr>
          <a:xfrm>
            <a:off x="628651" y="1391100"/>
            <a:ext cx="6807573" cy="1661993"/>
          </a:xfrm>
          <a:prstGeom prst="rect">
            <a:avLst/>
          </a:prstGeom>
          <a:noFill/>
        </p:spPr>
        <p:txBody>
          <a:bodyPr wrap="square">
            <a:spAutoFit/>
          </a:bodyPr>
          <a:lstStyle/>
          <a:p>
            <a:r>
              <a:rPr lang="es-ES" sz="2550" i="1" dirty="0">
                <a:solidFill>
                  <a:srgbClr val="202124"/>
                </a:solidFill>
                <a:latin typeface="arial" panose="020B0604020202020204" pitchFamily="34" charset="0"/>
              </a:rPr>
              <a:t>“Todos quieren cambiar el mundo, pero nadie piensa en cambiarse a sí mismo“</a:t>
            </a:r>
          </a:p>
          <a:p>
            <a:endParaRPr lang="es-ES" sz="2550" i="1" dirty="0">
              <a:solidFill>
                <a:srgbClr val="202124"/>
              </a:solidFill>
              <a:latin typeface="arial" panose="020B0604020202020204" pitchFamily="34" charset="0"/>
            </a:endParaRPr>
          </a:p>
          <a:p>
            <a:r>
              <a:rPr lang="es-ES" sz="2550" i="1" dirty="0">
                <a:solidFill>
                  <a:srgbClr val="202124"/>
                </a:solidFill>
                <a:latin typeface="arial" panose="020B0604020202020204" pitchFamily="34" charset="0"/>
              </a:rPr>
              <a:t>(Tolstoi)</a:t>
            </a:r>
            <a:endParaRPr lang="es-ES" sz="2550" i="1" dirty="0"/>
          </a:p>
        </p:txBody>
      </p:sp>
      <p:sp>
        <p:nvSpPr>
          <p:cNvPr id="3" name="Freeform 30">
            <a:extLst>
              <a:ext uri="{FF2B5EF4-FFF2-40B4-BE49-F238E27FC236}">
                <a16:creationId xmlns:a16="http://schemas.microsoft.com/office/drawing/2014/main" id="{212A5D3D-84D2-7183-50A0-031B12D74E22}"/>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4" name="TextBox 52">
            <a:extLst>
              <a:ext uri="{FF2B5EF4-FFF2-40B4-BE49-F238E27FC236}">
                <a16:creationId xmlns:a16="http://schemas.microsoft.com/office/drawing/2014/main" id="{9564FD06-70A8-4C9E-3993-E65F38C4C73F}"/>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3201024680"/>
      </p:ext>
    </p:extLst>
  </p:cSld>
  <p:clrMapOvr>
    <a:masterClrMapping/>
  </p:clrMapOvr>
  <p:transition spd="med">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61965D6-FFA7-5831-E60C-03D09B5760D6}"/>
              </a:ext>
            </a:extLst>
          </p:cNvPr>
          <p:cNvSpPr/>
          <p:nvPr/>
        </p:nvSpPr>
        <p:spPr>
          <a:xfrm>
            <a:off x="0" y="0"/>
            <a:ext cx="9190298" cy="4054704"/>
          </a:xfrm>
          <a:prstGeom prst="rect">
            <a:avLst/>
          </a:prstGeom>
          <a:gradFill flip="none" rotWithShape="1">
            <a:gsLst>
              <a:gs pos="61000">
                <a:schemeClr val="accent2">
                  <a:alpha val="0"/>
                </a:schemeClr>
              </a:gs>
              <a:gs pos="3000">
                <a:srgbClr val="F5D1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E865E00-FC8D-0F67-378B-2C57378873F2}"/>
              </a:ext>
            </a:extLst>
          </p:cNvPr>
          <p:cNvSpPr/>
          <p:nvPr/>
        </p:nvSpPr>
        <p:spPr>
          <a:xfrm>
            <a:off x="-1" y="4033775"/>
            <a:ext cx="9190299" cy="1127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C0F99A1-5A2F-403F-6FEE-9E54F2CD127D}"/>
              </a:ext>
            </a:extLst>
          </p:cNvPr>
          <p:cNvGrpSpPr/>
          <p:nvPr/>
        </p:nvGrpSpPr>
        <p:grpSpPr>
          <a:xfrm>
            <a:off x="3008960" y="872936"/>
            <a:ext cx="3080541" cy="1892142"/>
            <a:chOff x="3446171" y="1212616"/>
            <a:chExt cx="2441279" cy="1555271"/>
          </a:xfrm>
        </p:grpSpPr>
        <p:sp>
          <p:nvSpPr>
            <p:cNvPr id="23" name="Rectangle 22">
              <a:extLst>
                <a:ext uri="{FF2B5EF4-FFF2-40B4-BE49-F238E27FC236}">
                  <a16:creationId xmlns:a16="http://schemas.microsoft.com/office/drawing/2014/main" id="{CDCEE098-344F-5293-B573-B05410B13105}"/>
                </a:ext>
              </a:extLst>
            </p:cNvPr>
            <p:cNvSpPr/>
            <p:nvPr/>
          </p:nvSpPr>
          <p:spPr>
            <a:xfrm>
              <a:off x="3446172" y="1212616"/>
              <a:ext cx="2441278" cy="1518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30"/>
            <p:cNvSpPr>
              <a:spLocks noEditPoints="1"/>
            </p:cNvSpPr>
            <p:nvPr/>
          </p:nvSpPr>
          <p:spPr bwMode="auto">
            <a:xfrm>
              <a:off x="3446171" y="1212616"/>
              <a:ext cx="2441278" cy="1555271"/>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chemeClr val="bg1"/>
            </a:solidFill>
            <a:ln w="107950">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grpSp>
      <p:pic>
        <p:nvPicPr>
          <p:cNvPr id="17" name="Picture 16" descr="Logo&#10;&#10;Description automatically generated">
            <a:extLst>
              <a:ext uri="{FF2B5EF4-FFF2-40B4-BE49-F238E27FC236}">
                <a16:creationId xmlns:a16="http://schemas.microsoft.com/office/drawing/2014/main" id="{1F3A7747-7CEB-F34B-1725-1CA108A18597}"/>
              </a:ext>
            </a:extLst>
          </p:cNvPr>
          <p:cNvPicPr>
            <a:picLocks noChangeAspect="1"/>
          </p:cNvPicPr>
          <p:nvPr/>
        </p:nvPicPr>
        <p:blipFill>
          <a:blip r:embed="rId4"/>
          <a:stretch>
            <a:fillRect/>
          </a:stretch>
        </p:blipFill>
        <p:spPr>
          <a:xfrm>
            <a:off x="510266" y="4337286"/>
            <a:ext cx="1493929" cy="423476"/>
          </a:xfrm>
          <a:prstGeom prst="rect">
            <a:avLst/>
          </a:prstGeom>
          <a:solidFill>
            <a:schemeClr val="bg1"/>
          </a:solidFill>
        </p:spPr>
      </p:pic>
      <p:pic>
        <p:nvPicPr>
          <p:cNvPr id="20" name="Graphic 19">
            <a:extLst>
              <a:ext uri="{FF2B5EF4-FFF2-40B4-BE49-F238E27FC236}">
                <a16:creationId xmlns:a16="http://schemas.microsoft.com/office/drawing/2014/main" id="{5D7C8F61-ABA6-D701-01E9-5AD5D51A70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3631228"/>
            <a:ext cx="9190298" cy="423476"/>
          </a:xfrm>
          <a:prstGeom prst="rect">
            <a:avLst/>
          </a:prstGeom>
        </p:spPr>
      </p:pic>
      <p:pic>
        <p:nvPicPr>
          <p:cNvPr id="19" name="Picture 18">
            <a:extLst>
              <a:ext uri="{FF2B5EF4-FFF2-40B4-BE49-F238E27FC236}">
                <a16:creationId xmlns:a16="http://schemas.microsoft.com/office/drawing/2014/main" id="{DAD98AE4-5033-E1C8-F384-649351D3858B}"/>
              </a:ext>
            </a:extLst>
          </p:cNvPr>
          <p:cNvPicPr>
            <a:picLocks noChangeAspect="1"/>
          </p:cNvPicPr>
          <p:nvPr/>
        </p:nvPicPr>
        <p:blipFill>
          <a:blip r:embed="rId7"/>
          <a:stretch>
            <a:fillRect/>
          </a:stretch>
        </p:blipFill>
        <p:spPr>
          <a:xfrm>
            <a:off x="8447118" y="3419201"/>
            <a:ext cx="373232" cy="635503"/>
          </a:xfrm>
          <a:prstGeom prst="rect">
            <a:avLst/>
          </a:prstGeom>
        </p:spPr>
      </p:pic>
      <p:sp>
        <p:nvSpPr>
          <p:cNvPr id="21" name="Oval 20">
            <a:extLst>
              <a:ext uri="{FF2B5EF4-FFF2-40B4-BE49-F238E27FC236}">
                <a16:creationId xmlns:a16="http://schemas.microsoft.com/office/drawing/2014/main" id="{B0BC5C33-0B6F-A090-BC47-670A0AA9EE99}"/>
              </a:ext>
            </a:extLst>
          </p:cNvPr>
          <p:cNvSpPr/>
          <p:nvPr/>
        </p:nvSpPr>
        <p:spPr>
          <a:xfrm>
            <a:off x="153622" y="3565681"/>
            <a:ext cx="524058" cy="524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77371D8-C9EC-2C41-25A1-111F190C348C}"/>
              </a:ext>
            </a:extLst>
          </p:cNvPr>
          <p:cNvSpPr/>
          <p:nvPr/>
        </p:nvSpPr>
        <p:spPr>
          <a:xfrm>
            <a:off x="96310" y="4024059"/>
            <a:ext cx="114624" cy="114624"/>
          </a:xfrm>
          <a:prstGeom prst="ellipse">
            <a:avLst/>
          </a:prstGeom>
          <a:solidFill>
            <a:srgbClr val="FEC6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7E3E82C-EB67-CB3A-D8FB-56B8ED0C5633}"/>
              </a:ext>
            </a:extLst>
          </p:cNvPr>
          <p:cNvGrpSpPr/>
          <p:nvPr/>
        </p:nvGrpSpPr>
        <p:grpSpPr>
          <a:xfrm>
            <a:off x="4291673" y="4164695"/>
            <a:ext cx="4342061" cy="886173"/>
            <a:chOff x="4522587" y="4064854"/>
            <a:chExt cx="4342061" cy="886173"/>
          </a:xfrm>
        </p:grpSpPr>
        <p:pic>
          <p:nvPicPr>
            <p:cNvPr id="26" name="Graphic 25">
              <a:extLst>
                <a:ext uri="{FF2B5EF4-FFF2-40B4-BE49-F238E27FC236}">
                  <a16:creationId xmlns:a16="http://schemas.microsoft.com/office/drawing/2014/main" id="{ECE83F2F-9BC3-1B5A-0DAA-79344BDCC8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9749" y="4212268"/>
              <a:ext cx="744600" cy="168313"/>
            </a:xfrm>
            <a:prstGeom prst="rect">
              <a:avLst/>
            </a:prstGeom>
          </p:spPr>
        </p:pic>
        <p:pic>
          <p:nvPicPr>
            <p:cNvPr id="27" name="Graphic 26">
              <a:extLst>
                <a:ext uri="{FF2B5EF4-FFF2-40B4-BE49-F238E27FC236}">
                  <a16:creationId xmlns:a16="http://schemas.microsoft.com/office/drawing/2014/main" id="{A4367CA8-7C46-2DFA-0C73-2025E85A77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22587" y="4633940"/>
              <a:ext cx="651422" cy="233529"/>
            </a:xfrm>
            <a:prstGeom prst="rect">
              <a:avLst/>
            </a:prstGeom>
          </p:spPr>
        </p:pic>
        <p:pic>
          <p:nvPicPr>
            <p:cNvPr id="28" name="Graphic 27">
              <a:extLst>
                <a:ext uri="{FF2B5EF4-FFF2-40B4-BE49-F238E27FC236}">
                  <a16:creationId xmlns:a16="http://schemas.microsoft.com/office/drawing/2014/main" id="{6B7161FB-1B76-0AC7-0560-C7E5AF9927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4109" y="4633940"/>
              <a:ext cx="809118" cy="317087"/>
            </a:xfrm>
            <a:prstGeom prst="rect">
              <a:avLst/>
            </a:prstGeom>
          </p:spPr>
        </p:pic>
        <p:pic>
          <p:nvPicPr>
            <p:cNvPr id="29" name="Graphic 28">
              <a:extLst>
                <a:ext uri="{FF2B5EF4-FFF2-40B4-BE49-F238E27FC236}">
                  <a16:creationId xmlns:a16="http://schemas.microsoft.com/office/drawing/2014/main" id="{594E0BC3-214F-CC68-A1CD-2606E632FC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7943" y="4251052"/>
              <a:ext cx="809119" cy="90743"/>
            </a:xfrm>
            <a:prstGeom prst="rect">
              <a:avLst/>
            </a:prstGeom>
          </p:spPr>
        </p:pic>
        <p:pic>
          <p:nvPicPr>
            <p:cNvPr id="30" name="Graphic 29">
              <a:extLst>
                <a:ext uri="{FF2B5EF4-FFF2-40B4-BE49-F238E27FC236}">
                  <a16:creationId xmlns:a16="http://schemas.microsoft.com/office/drawing/2014/main" id="{C4D49604-681D-69DA-A6C6-8C8EAD443C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65148" y="4681901"/>
              <a:ext cx="604157" cy="221164"/>
            </a:xfrm>
            <a:prstGeom prst="rect">
              <a:avLst/>
            </a:prstGeom>
          </p:spPr>
        </p:pic>
        <p:pic>
          <p:nvPicPr>
            <p:cNvPr id="31" name="Graphic 30">
              <a:extLst>
                <a:ext uri="{FF2B5EF4-FFF2-40B4-BE49-F238E27FC236}">
                  <a16:creationId xmlns:a16="http://schemas.microsoft.com/office/drawing/2014/main" id="{C08F6A1A-DFD5-5753-56C2-DF39930880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00559" y="4064854"/>
              <a:ext cx="464589" cy="442333"/>
            </a:xfrm>
            <a:prstGeom prst="rect">
              <a:avLst/>
            </a:prstGeom>
          </p:spPr>
        </p:pic>
        <p:pic>
          <p:nvPicPr>
            <p:cNvPr id="32" name="Picture 31">
              <a:extLst>
                <a:ext uri="{FF2B5EF4-FFF2-40B4-BE49-F238E27FC236}">
                  <a16:creationId xmlns:a16="http://schemas.microsoft.com/office/drawing/2014/main" id="{202A7A4F-32DA-2277-1D3D-23454E8391BB}"/>
                </a:ext>
              </a:extLst>
            </p:cNvPr>
            <p:cNvPicPr>
              <a:picLocks noChangeAspect="1"/>
            </p:cNvPicPr>
            <p:nvPr/>
          </p:nvPicPr>
          <p:blipFill>
            <a:blip r:embed="rId20"/>
            <a:stretch>
              <a:fillRect/>
            </a:stretch>
          </p:blipFill>
          <p:spPr>
            <a:xfrm>
              <a:off x="7929405" y="4681902"/>
              <a:ext cx="935243" cy="195896"/>
            </a:xfrm>
            <a:prstGeom prst="rect">
              <a:avLst/>
            </a:prstGeom>
          </p:spPr>
        </p:pic>
      </p:grpSp>
    </p:spTree>
    <p:extLst>
      <p:ext uri="{BB962C8B-B14F-4D97-AF65-F5344CB8AC3E}">
        <p14:creationId xmlns:p14="http://schemas.microsoft.com/office/powerpoint/2010/main" val="130569536"/>
      </p:ext>
    </p:extLst>
  </p:cSld>
  <p:clrMapOvr>
    <a:masterClrMapping/>
  </p:clrMapOvr>
  <p:transition spd="med">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lecha: a la derecha 49">
            <a:extLst>
              <a:ext uri="{FF2B5EF4-FFF2-40B4-BE49-F238E27FC236}">
                <a16:creationId xmlns:a16="http://schemas.microsoft.com/office/drawing/2014/main" id="{00504F6D-5CEB-EF34-AAD8-F234278C87EB}"/>
              </a:ext>
            </a:extLst>
          </p:cNvPr>
          <p:cNvSpPr/>
          <p:nvPr/>
        </p:nvSpPr>
        <p:spPr>
          <a:xfrm>
            <a:off x="575375" y="4325534"/>
            <a:ext cx="7335089" cy="567495"/>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414970" cy="229228"/>
          </a:xfrm>
        </p:spPr>
        <p:txBody>
          <a:bodyPr anchor="t">
            <a:normAutofit fontScale="90000"/>
          </a:bodyPr>
          <a:lstStyle/>
          <a:p>
            <a:r>
              <a:rPr lang="es-ES" sz="2800" b="1" dirty="0">
                <a:solidFill>
                  <a:schemeClr val="accent2">
                    <a:lumMod val="50000"/>
                  </a:schemeClr>
                </a:solidFill>
              </a:rPr>
              <a:t>¿Y Quien es este tío? Background Tecnológico</a:t>
            </a:r>
            <a:br>
              <a:rPr lang="es-ES" dirty="0"/>
            </a:br>
            <a:br>
              <a:rPr lang="en-US" dirty="0"/>
            </a:b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575375" y="1022970"/>
            <a:ext cx="4579749" cy="715581"/>
          </a:xfrm>
          <a:prstGeom prst="rect">
            <a:avLst/>
          </a:prstGeom>
          <a:noFill/>
        </p:spPr>
        <p:txBody>
          <a:bodyPr wrap="square">
            <a:spAutoFit/>
          </a:bodyPr>
          <a:lstStyle/>
          <a:p>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Principales Stacks tecnológicos usados </a:t>
            </a:r>
          </a:p>
          <a:p>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 </a:t>
            </a:r>
          </a:p>
          <a:p>
            <a:endParaRPr lang="es-ES" sz="1350" dirty="0"/>
          </a:p>
        </p:txBody>
      </p:sp>
      <p:pic>
        <p:nvPicPr>
          <p:cNvPr id="5" name="Imagen 4" descr="Diagrama&#10;&#10;Descripción generada automáticamente con confianza baja">
            <a:extLst>
              <a:ext uri="{FF2B5EF4-FFF2-40B4-BE49-F238E27FC236}">
                <a16:creationId xmlns:a16="http://schemas.microsoft.com/office/drawing/2014/main" id="{D8A1F1C6-7546-760C-BEC9-4B55F09D4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6" y="1589134"/>
            <a:ext cx="627161" cy="383603"/>
          </a:xfrm>
          <a:prstGeom prst="rect">
            <a:avLst/>
          </a:prstGeom>
        </p:spPr>
      </p:pic>
      <p:pic>
        <p:nvPicPr>
          <p:cNvPr id="7" name="Imagen 6" descr="Un dibujo animado con letras&#10;&#10;Descripción generada automáticamente con confianza media">
            <a:extLst>
              <a:ext uri="{FF2B5EF4-FFF2-40B4-BE49-F238E27FC236}">
                <a16:creationId xmlns:a16="http://schemas.microsoft.com/office/drawing/2014/main" id="{4F249C15-192A-741F-9569-FE70885929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083" y="1589133"/>
            <a:ext cx="805017" cy="302177"/>
          </a:xfrm>
          <a:prstGeom prst="rect">
            <a:avLst/>
          </a:prstGeom>
        </p:spPr>
      </p:pic>
      <p:pic>
        <p:nvPicPr>
          <p:cNvPr id="10" name="Imagen 9" descr="Texto&#10;&#10;Descripción generada automáticamente">
            <a:extLst>
              <a:ext uri="{FF2B5EF4-FFF2-40B4-BE49-F238E27FC236}">
                <a16:creationId xmlns:a16="http://schemas.microsoft.com/office/drawing/2014/main" id="{1D5A5D3C-E0E2-0D04-CBB0-7B854C25AA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038" y="2414591"/>
            <a:ext cx="920576" cy="355533"/>
          </a:xfrm>
          <a:prstGeom prst="rect">
            <a:avLst/>
          </a:prstGeom>
        </p:spPr>
      </p:pic>
      <p:pic>
        <p:nvPicPr>
          <p:cNvPr id="13" name="Imagen 12" descr="Un conjunto de letras blancas en un fondo blanco&#10;&#10;Descripción generada automáticamente con confianza baja">
            <a:extLst>
              <a:ext uri="{FF2B5EF4-FFF2-40B4-BE49-F238E27FC236}">
                <a16:creationId xmlns:a16="http://schemas.microsoft.com/office/drawing/2014/main" id="{31DC8FD4-4815-DE6E-7DFB-BF0B7D9FC1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520" y="2329173"/>
            <a:ext cx="600438" cy="485154"/>
          </a:xfrm>
          <a:prstGeom prst="rect">
            <a:avLst/>
          </a:prstGeom>
        </p:spPr>
      </p:pic>
      <p:pic>
        <p:nvPicPr>
          <p:cNvPr id="15" name="Imagen 14" descr="Un dibujo de una persona&#10;&#10;Descripción generada automáticamente con confianza baja">
            <a:extLst>
              <a:ext uri="{FF2B5EF4-FFF2-40B4-BE49-F238E27FC236}">
                <a16:creationId xmlns:a16="http://schemas.microsoft.com/office/drawing/2014/main" id="{23F3A10A-C4DD-7277-5A23-33FF284DE1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1537" y="3012148"/>
            <a:ext cx="633576" cy="633576"/>
          </a:xfrm>
          <a:prstGeom prst="rect">
            <a:avLst/>
          </a:prstGeom>
        </p:spPr>
      </p:pic>
      <p:pic>
        <p:nvPicPr>
          <p:cNvPr id="17" name="Imagen 16" descr="Logotipo, nombre de la empresa&#10;&#10;Descripción generada automáticamente">
            <a:extLst>
              <a:ext uri="{FF2B5EF4-FFF2-40B4-BE49-F238E27FC236}">
                <a16:creationId xmlns:a16="http://schemas.microsoft.com/office/drawing/2014/main" id="{561774A3-D8F5-F4C2-EA47-F42D490139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7442" y="3150215"/>
            <a:ext cx="1208606" cy="411240"/>
          </a:xfrm>
          <a:prstGeom prst="rect">
            <a:avLst/>
          </a:prstGeom>
        </p:spPr>
      </p:pic>
      <p:pic>
        <p:nvPicPr>
          <p:cNvPr id="19" name="Imagen 18" descr="Logotipo, nombre de la empresa&#10;&#10;Descripción generada automáticamente">
            <a:extLst>
              <a:ext uri="{FF2B5EF4-FFF2-40B4-BE49-F238E27FC236}">
                <a16:creationId xmlns:a16="http://schemas.microsoft.com/office/drawing/2014/main" id="{22051F63-35F5-F3A1-D278-17BCCA6B54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4928" y="3696961"/>
            <a:ext cx="746365" cy="518933"/>
          </a:xfrm>
          <a:prstGeom prst="rect">
            <a:avLst/>
          </a:prstGeom>
        </p:spPr>
      </p:pic>
      <p:pic>
        <p:nvPicPr>
          <p:cNvPr id="21" name="Imagen 20" descr="Logotipo, nombre de la empresa&#10;&#10;Descripción generada automáticamente">
            <a:extLst>
              <a:ext uri="{FF2B5EF4-FFF2-40B4-BE49-F238E27FC236}">
                <a16:creationId xmlns:a16="http://schemas.microsoft.com/office/drawing/2014/main" id="{F22711CA-DE4C-989F-2DE1-0720641E06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4482" y="3733682"/>
            <a:ext cx="1033162" cy="516581"/>
          </a:xfrm>
          <a:prstGeom prst="rect">
            <a:avLst/>
          </a:prstGeom>
        </p:spPr>
      </p:pic>
      <p:pic>
        <p:nvPicPr>
          <p:cNvPr id="23" name="Imagen 22" descr="Un dibujo con letras&#10;&#10;Descripción generada automáticamente con confianza baja">
            <a:extLst>
              <a:ext uri="{FF2B5EF4-FFF2-40B4-BE49-F238E27FC236}">
                <a16:creationId xmlns:a16="http://schemas.microsoft.com/office/drawing/2014/main" id="{000EAC8F-DAAE-2C1D-69EA-C2D4FF2F88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45820" y="2571750"/>
            <a:ext cx="1037306" cy="298130"/>
          </a:xfrm>
          <a:prstGeom prst="rect">
            <a:avLst/>
          </a:prstGeom>
        </p:spPr>
      </p:pic>
      <p:pic>
        <p:nvPicPr>
          <p:cNvPr id="25" name="Imagen 24" descr="Logotipo&#10;&#10;Descripción generada automáticamente">
            <a:extLst>
              <a:ext uri="{FF2B5EF4-FFF2-40B4-BE49-F238E27FC236}">
                <a16:creationId xmlns:a16="http://schemas.microsoft.com/office/drawing/2014/main" id="{A648B083-138C-FBA7-48CF-CDB6615D3B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31795" y="2574510"/>
            <a:ext cx="596257" cy="298129"/>
          </a:xfrm>
          <a:prstGeom prst="rect">
            <a:avLst/>
          </a:prstGeom>
        </p:spPr>
      </p:pic>
      <p:pic>
        <p:nvPicPr>
          <p:cNvPr id="27" name="Imagen 26" descr="Un dibujo de una cara feliz&#10;&#10;Descripción generada automáticamente con confianza baja">
            <a:extLst>
              <a:ext uri="{FF2B5EF4-FFF2-40B4-BE49-F238E27FC236}">
                <a16:creationId xmlns:a16="http://schemas.microsoft.com/office/drawing/2014/main" id="{93BC90C9-E533-539D-B95C-9754864918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64563" y="1577213"/>
            <a:ext cx="988445" cy="518933"/>
          </a:xfrm>
          <a:prstGeom prst="rect">
            <a:avLst/>
          </a:prstGeom>
        </p:spPr>
      </p:pic>
      <p:pic>
        <p:nvPicPr>
          <p:cNvPr id="29" name="Imagen 28" descr="Un letero de alto&#10;&#10;Descripción generada automáticamente con confianza baja">
            <a:extLst>
              <a:ext uri="{FF2B5EF4-FFF2-40B4-BE49-F238E27FC236}">
                <a16:creationId xmlns:a16="http://schemas.microsoft.com/office/drawing/2014/main" id="{3A833E55-E8B6-EA96-C8F9-92A7E220591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4363" y="3058264"/>
            <a:ext cx="1052042" cy="624032"/>
          </a:xfrm>
          <a:prstGeom prst="rect">
            <a:avLst/>
          </a:prstGeom>
        </p:spPr>
      </p:pic>
      <p:pic>
        <p:nvPicPr>
          <p:cNvPr id="31" name="Imagen 30" descr="Logotipo&#10;&#10;Descripción generada automáticamente">
            <a:extLst>
              <a:ext uri="{FF2B5EF4-FFF2-40B4-BE49-F238E27FC236}">
                <a16:creationId xmlns:a16="http://schemas.microsoft.com/office/drawing/2014/main" id="{2D1A6DA7-9817-39B6-E2B5-7678C5F5C00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9237" y="3167645"/>
            <a:ext cx="746365" cy="420203"/>
          </a:xfrm>
          <a:prstGeom prst="rect">
            <a:avLst/>
          </a:prstGeom>
        </p:spPr>
      </p:pic>
      <p:pic>
        <p:nvPicPr>
          <p:cNvPr id="33" name="Imagen 32" descr="Logotipo&#10;&#10;Descripción generada automáticamente">
            <a:extLst>
              <a:ext uri="{FF2B5EF4-FFF2-40B4-BE49-F238E27FC236}">
                <a16:creationId xmlns:a16="http://schemas.microsoft.com/office/drawing/2014/main" id="{3F1D2469-059B-0472-00C5-9B86F26C9E5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90489" y="3697099"/>
            <a:ext cx="341436" cy="356769"/>
          </a:xfrm>
          <a:prstGeom prst="rect">
            <a:avLst/>
          </a:prstGeom>
        </p:spPr>
      </p:pic>
      <p:pic>
        <p:nvPicPr>
          <p:cNvPr id="34" name="Picture 23">
            <a:extLst>
              <a:ext uri="{FF2B5EF4-FFF2-40B4-BE49-F238E27FC236}">
                <a16:creationId xmlns:a16="http://schemas.microsoft.com/office/drawing/2014/main" id="{44E1DDF2-1DAE-E7B0-5013-3735954EBEBE}"/>
              </a:ext>
            </a:extLst>
          </p:cNvPr>
          <p:cNvPicPr>
            <a:picLocks noChangeAspect="1"/>
          </p:cNvPicPr>
          <p:nvPr/>
        </p:nvPicPr>
        <p:blipFill>
          <a:blip r:embed="rId17"/>
          <a:stretch>
            <a:fillRect/>
          </a:stretch>
        </p:blipFill>
        <p:spPr>
          <a:xfrm>
            <a:off x="3560722" y="4120530"/>
            <a:ext cx="671073" cy="250745"/>
          </a:xfrm>
          <a:prstGeom prst="rect">
            <a:avLst/>
          </a:prstGeom>
        </p:spPr>
      </p:pic>
      <p:pic>
        <p:nvPicPr>
          <p:cNvPr id="35" name="Picture 25">
            <a:extLst>
              <a:ext uri="{FF2B5EF4-FFF2-40B4-BE49-F238E27FC236}">
                <a16:creationId xmlns:a16="http://schemas.microsoft.com/office/drawing/2014/main" id="{5B385CB8-E143-67AA-32F7-55F0DF4DEB32}"/>
              </a:ext>
            </a:extLst>
          </p:cNvPr>
          <p:cNvPicPr>
            <a:picLocks noChangeAspect="1"/>
          </p:cNvPicPr>
          <p:nvPr/>
        </p:nvPicPr>
        <p:blipFill>
          <a:blip r:embed="rId18"/>
          <a:stretch>
            <a:fillRect/>
          </a:stretch>
        </p:blipFill>
        <p:spPr>
          <a:xfrm>
            <a:off x="4592402" y="4057595"/>
            <a:ext cx="454217" cy="290715"/>
          </a:xfrm>
          <a:prstGeom prst="rect">
            <a:avLst/>
          </a:prstGeom>
        </p:spPr>
      </p:pic>
      <p:pic>
        <p:nvPicPr>
          <p:cNvPr id="38" name="Imagen 37" descr="Icono&#10;&#10;Descripción generada automáticamente">
            <a:extLst>
              <a:ext uri="{FF2B5EF4-FFF2-40B4-BE49-F238E27FC236}">
                <a16:creationId xmlns:a16="http://schemas.microsoft.com/office/drawing/2014/main" id="{CFE9F280-BB70-72CD-C303-13E4E40AEEE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34462" y="4072439"/>
            <a:ext cx="337524" cy="337524"/>
          </a:xfrm>
          <a:prstGeom prst="rect">
            <a:avLst/>
          </a:prstGeom>
        </p:spPr>
      </p:pic>
      <p:pic>
        <p:nvPicPr>
          <p:cNvPr id="40" name="Picture 33">
            <a:extLst>
              <a:ext uri="{FF2B5EF4-FFF2-40B4-BE49-F238E27FC236}">
                <a16:creationId xmlns:a16="http://schemas.microsoft.com/office/drawing/2014/main" id="{9FFA42D8-637C-0F86-F7CE-E5672161AC85}"/>
              </a:ext>
            </a:extLst>
          </p:cNvPr>
          <p:cNvPicPr>
            <a:picLocks noChangeAspect="1"/>
          </p:cNvPicPr>
          <p:nvPr/>
        </p:nvPicPr>
        <p:blipFill>
          <a:blip r:embed="rId20"/>
          <a:stretch>
            <a:fillRect/>
          </a:stretch>
        </p:blipFill>
        <p:spPr>
          <a:xfrm>
            <a:off x="3733288" y="2214614"/>
            <a:ext cx="429026" cy="199493"/>
          </a:xfrm>
          <a:prstGeom prst="rect">
            <a:avLst/>
          </a:prstGeom>
        </p:spPr>
      </p:pic>
      <p:cxnSp>
        <p:nvCxnSpPr>
          <p:cNvPr id="45" name="Conector recto 44">
            <a:extLst>
              <a:ext uri="{FF2B5EF4-FFF2-40B4-BE49-F238E27FC236}">
                <a16:creationId xmlns:a16="http://schemas.microsoft.com/office/drawing/2014/main" id="{3D6FB5F9-0981-22FD-0C82-31F457568E5C}"/>
              </a:ext>
            </a:extLst>
          </p:cNvPr>
          <p:cNvCxnSpPr/>
          <p:nvPr/>
        </p:nvCxnSpPr>
        <p:spPr>
          <a:xfrm>
            <a:off x="2505547" y="1429433"/>
            <a:ext cx="0" cy="2820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C8F933D8-1A91-E800-B13B-BDD68809930E}"/>
              </a:ext>
            </a:extLst>
          </p:cNvPr>
          <p:cNvCxnSpPr/>
          <p:nvPr/>
        </p:nvCxnSpPr>
        <p:spPr>
          <a:xfrm>
            <a:off x="5396997" y="1459465"/>
            <a:ext cx="0" cy="2820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A171A799-B083-125A-891C-5A9F6DB7B209}"/>
              </a:ext>
            </a:extLst>
          </p:cNvPr>
          <p:cNvCxnSpPr/>
          <p:nvPr/>
        </p:nvCxnSpPr>
        <p:spPr>
          <a:xfrm>
            <a:off x="628650" y="1369219"/>
            <a:ext cx="0" cy="2820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A005A570-010F-38E6-FBD0-F275D44F18CD}"/>
              </a:ext>
            </a:extLst>
          </p:cNvPr>
          <p:cNvCxnSpPr/>
          <p:nvPr/>
        </p:nvCxnSpPr>
        <p:spPr>
          <a:xfrm>
            <a:off x="7617359" y="1459465"/>
            <a:ext cx="0" cy="2820830"/>
          </a:xfrm>
          <a:prstGeom prst="line">
            <a:avLst/>
          </a:prstGeom>
        </p:spPr>
        <p:style>
          <a:lnRef idx="1">
            <a:schemeClr val="accent1"/>
          </a:lnRef>
          <a:fillRef idx="0">
            <a:schemeClr val="accent1"/>
          </a:fillRef>
          <a:effectRef idx="0">
            <a:schemeClr val="accent1"/>
          </a:effectRef>
          <a:fontRef idx="minor">
            <a:schemeClr val="tx1"/>
          </a:fontRef>
        </p:style>
      </p:cxnSp>
      <p:sp>
        <p:nvSpPr>
          <p:cNvPr id="52" name="CuadroTexto 51">
            <a:extLst>
              <a:ext uri="{FF2B5EF4-FFF2-40B4-BE49-F238E27FC236}">
                <a16:creationId xmlns:a16="http://schemas.microsoft.com/office/drawing/2014/main" id="{8DF52A4E-548D-11E0-138A-37CB07007FED}"/>
              </a:ext>
            </a:extLst>
          </p:cNvPr>
          <p:cNvSpPr txBox="1"/>
          <p:nvPr/>
        </p:nvSpPr>
        <p:spPr>
          <a:xfrm>
            <a:off x="650588" y="4450498"/>
            <a:ext cx="1359150" cy="346249"/>
          </a:xfrm>
          <a:prstGeom prst="rect">
            <a:avLst/>
          </a:prstGeom>
          <a:noFill/>
        </p:spPr>
        <p:txBody>
          <a:bodyPr wrap="square" rtlCol="0">
            <a:spAutoFit/>
          </a:bodyPr>
          <a:lstStyle/>
          <a:p>
            <a:r>
              <a:rPr lang="es-ES" sz="1650" dirty="0">
                <a:solidFill>
                  <a:schemeClr val="tx2"/>
                </a:solidFill>
              </a:rPr>
              <a:t>Dark side</a:t>
            </a:r>
          </a:p>
        </p:txBody>
      </p:sp>
      <p:sp>
        <p:nvSpPr>
          <p:cNvPr id="54" name="CuadroTexto 53">
            <a:extLst>
              <a:ext uri="{FF2B5EF4-FFF2-40B4-BE49-F238E27FC236}">
                <a16:creationId xmlns:a16="http://schemas.microsoft.com/office/drawing/2014/main" id="{698040E6-0706-22C0-19F2-78B89CE61288}"/>
              </a:ext>
            </a:extLst>
          </p:cNvPr>
          <p:cNvSpPr txBox="1"/>
          <p:nvPr/>
        </p:nvSpPr>
        <p:spPr>
          <a:xfrm>
            <a:off x="5497833" y="4421969"/>
            <a:ext cx="2442772"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sp>
        <p:nvSpPr>
          <p:cNvPr id="3" name="Freeform 30">
            <a:extLst>
              <a:ext uri="{FF2B5EF4-FFF2-40B4-BE49-F238E27FC236}">
                <a16:creationId xmlns:a16="http://schemas.microsoft.com/office/drawing/2014/main" id="{90A8EFFF-F01B-4712-8ED5-98E3FE7E9E17}"/>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4" name="TextBox 52">
            <a:extLst>
              <a:ext uri="{FF2B5EF4-FFF2-40B4-BE49-F238E27FC236}">
                <a16:creationId xmlns:a16="http://schemas.microsoft.com/office/drawing/2014/main" id="{9CE609AA-2A0B-96BB-D131-A2B3A09318CB}"/>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2656315687"/>
      </p:ext>
    </p:extLst>
  </p:cSld>
  <p:clrMapOvr>
    <a:masterClrMapping/>
  </p:clrMapOvr>
  <p:transition spd="med">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lecha: a la derecha 49">
            <a:extLst>
              <a:ext uri="{FF2B5EF4-FFF2-40B4-BE49-F238E27FC236}">
                <a16:creationId xmlns:a16="http://schemas.microsoft.com/office/drawing/2014/main" id="{00504F6D-5CEB-EF34-AAD8-F234278C87EB}"/>
              </a:ext>
            </a:extLst>
          </p:cNvPr>
          <p:cNvSpPr/>
          <p:nvPr/>
        </p:nvSpPr>
        <p:spPr>
          <a:xfrm>
            <a:off x="628649" y="4325534"/>
            <a:ext cx="6988712" cy="567495"/>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p>
        </p:txBody>
      </p:sp>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2">
                    <a:lumMod val="50000"/>
                  </a:schemeClr>
                </a:solidFill>
              </a:rPr>
              <a:t>¿Y Quien es este tío? Background Profesional</a:t>
            </a:r>
            <a:br>
              <a:rPr lang="es-ES" dirty="0"/>
            </a:br>
            <a:br>
              <a:rPr lang="en-US" dirty="0"/>
            </a:b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2984997"/>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575375" y="1048184"/>
            <a:ext cx="4579749" cy="507831"/>
          </a:xfrm>
          <a:prstGeom prst="rect">
            <a:avLst/>
          </a:prstGeom>
          <a:noFill/>
        </p:spPr>
        <p:txBody>
          <a:bodyPr wrap="square">
            <a:spAutoFit/>
          </a:bodyPr>
          <a:lstStyle/>
          <a:p>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En estos años he trabajad como: </a:t>
            </a:r>
          </a:p>
          <a:p>
            <a:endParaRPr lang="es-ES" sz="1350" dirty="0"/>
          </a:p>
        </p:txBody>
      </p:sp>
      <p:cxnSp>
        <p:nvCxnSpPr>
          <p:cNvPr id="45" name="Conector recto 44">
            <a:extLst>
              <a:ext uri="{FF2B5EF4-FFF2-40B4-BE49-F238E27FC236}">
                <a16:creationId xmlns:a16="http://schemas.microsoft.com/office/drawing/2014/main" id="{3D6FB5F9-0981-22FD-0C82-31F457568E5C}"/>
              </a:ext>
            </a:extLst>
          </p:cNvPr>
          <p:cNvCxnSpPr/>
          <p:nvPr/>
        </p:nvCxnSpPr>
        <p:spPr>
          <a:xfrm>
            <a:off x="2505547" y="1429433"/>
            <a:ext cx="0" cy="2820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C8F933D8-1A91-E800-B13B-BDD68809930E}"/>
              </a:ext>
            </a:extLst>
          </p:cNvPr>
          <p:cNvCxnSpPr/>
          <p:nvPr/>
        </p:nvCxnSpPr>
        <p:spPr>
          <a:xfrm>
            <a:off x="5396997" y="1459465"/>
            <a:ext cx="0" cy="2820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A171A799-B083-125A-891C-5A9F6DB7B209}"/>
              </a:ext>
            </a:extLst>
          </p:cNvPr>
          <p:cNvCxnSpPr/>
          <p:nvPr/>
        </p:nvCxnSpPr>
        <p:spPr>
          <a:xfrm>
            <a:off x="628650" y="1369219"/>
            <a:ext cx="0" cy="2820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A005A570-010F-38E6-FBD0-F275D44F18CD}"/>
              </a:ext>
            </a:extLst>
          </p:cNvPr>
          <p:cNvCxnSpPr/>
          <p:nvPr/>
        </p:nvCxnSpPr>
        <p:spPr>
          <a:xfrm>
            <a:off x="7617359" y="1459465"/>
            <a:ext cx="0" cy="2820830"/>
          </a:xfrm>
          <a:prstGeom prst="line">
            <a:avLst/>
          </a:prstGeom>
        </p:spPr>
        <p:style>
          <a:lnRef idx="1">
            <a:schemeClr val="accent1"/>
          </a:lnRef>
          <a:fillRef idx="0">
            <a:schemeClr val="accent1"/>
          </a:fillRef>
          <a:effectRef idx="0">
            <a:schemeClr val="accent1"/>
          </a:effectRef>
          <a:fontRef idx="minor">
            <a:schemeClr val="tx1"/>
          </a:fontRef>
        </p:style>
      </p:cxnSp>
      <p:sp>
        <p:nvSpPr>
          <p:cNvPr id="52" name="CuadroTexto 51">
            <a:extLst>
              <a:ext uri="{FF2B5EF4-FFF2-40B4-BE49-F238E27FC236}">
                <a16:creationId xmlns:a16="http://schemas.microsoft.com/office/drawing/2014/main" id="{8DF52A4E-548D-11E0-138A-37CB07007FED}"/>
              </a:ext>
            </a:extLst>
          </p:cNvPr>
          <p:cNvSpPr txBox="1"/>
          <p:nvPr/>
        </p:nvSpPr>
        <p:spPr>
          <a:xfrm>
            <a:off x="650588" y="4450498"/>
            <a:ext cx="1359150" cy="346249"/>
          </a:xfrm>
          <a:prstGeom prst="rect">
            <a:avLst/>
          </a:prstGeom>
          <a:noFill/>
        </p:spPr>
        <p:txBody>
          <a:bodyPr wrap="square" rtlCol="0">
            <a:spAutoFit/>
          </a:bodyPr>
          <a:lstStyle/>
          <a:p>
            <a:r>
              <a:rPr lang="es-ES" sz="1650" b="1" dirty="0">
                <a:solidFill>
                  <a:schemeClr val="tx2"/>
                </a:solidFill>
              </a:rPr>
              <a:t>Dark side</a:t>
            </a:r>
          </a:p>
        </p:txBody>
      </p:sp>
      <p:sp>
        <p:nvSpPr>
          <p:cNvPr id="54" name="CuadroTexto 53">
            <a:extLst>
              <a:ext uri="{FF2B5EF4-FFF2-40B4-BE49-F238E27FC236}">
                <a16:creationId xmlns:a16="http://schemas.microsoft.com/office/drawing/2014/main" id="{698040E6-0706-22C0-19F2-78B89CE61288}"/>
              </a:ext>
            </a:extLst>
          </p:cNvPr>
          <p:cNvSpPr txBox="1"/>
          <p:nvPr/>
        </p:nvSpPr>
        <p:spPr>
          <a:xfrm>
            <a:off x="5396999" y="4450498"/>
            <a:ext cx="2220362" cy="346249"/>
          </a:xfrm>
          <a:prstGeom prst="rect">
            <a:avLst/>
          </a:prstGeom>
          <a:noFill/>
        </p:spPr>
        <p:txBody>
          <a:bodyPr wrap="square" rtlCol="0">
            <a:spAutoFit/>
          </a:bodyPr>
          <a:lstStyle/>
          <a:p>
            <a:r>
              <a:rPr lang="en-US" sz="1650" b="1" dirty="0">
                <a:solidFill>
                  <a:schemeClr val="bg1"/>
                </a:solidFill>
              </a:rPr>
              <a:t>Light side of the Force</a:t>
            </a:r>
            <a:endParaRPr lang="es-ES" sz="1650" b="1" dirty="0">
              <a:solidFill>
                <a:schemeClr val="bg1"/>
              </a:solidFill>
            </a:endParaRPr>
          </a:p>
        </p:txBody>
      </p:sp>
      <p:pic>
        <p:nvPicPr>
          <p:cNvPr id="3" name="Imagen 2" descr="Forma&#10;&#10;Descripción generada automáticamente">
            <a:extLst>
              <a:ext uri="{FF2B5EF4-FFF2-40B4-BE49-F238E27FC236}">
                <a16:creationId xmlns:a16="http://schemas.microsoft.com/office/drawing/2014/main" id="{78D89AE4-5574-1EEA-AC4E-32A6F0D37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509" y="2601180"/>
            <a:ext cx="1116230" cy="1116230"/>
          </a:xfrm>
          <a:prstGeom prst="rect">
            <a:avLst/>
          </a:prstGeom>
        </p:spPr>
      </p:pic>
      <p:pic>
        <p:nvPicPr>
          <p:cNvPr id="4" name="Imagen 3" descr="Diagrama&#10;&#10;Descripción generada automáticamente con confianza media">
            <a:extLst>
              <a:ext uri="{FF2B5EF4-FFF2-40B4-BE49-F238E27FC236}">
                <a16:creationId xmlns:a16="http://schemas.microsoft.com/office/drawing/2014/main" id="{6D365A51-C045-5D91-54F4-D8759DAA8F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388" y="1452017"/>
            <a:ext cx="1465286" cy="824223"/>
          </a:xfrm>
          <a:prstGeom prst="rect">
            <a:avLst/>
          </a:prstGeom>
        </p:spPr>
      </p:pic>
      <p:pic>
        <p:nvPicPr>
          <p:cNvPr id="6" name="Imagen 5" descr="Imagen que contiene Logotipo&#10;&#10;Descripción generada automáticamente">
            <a:extLst>
              <a:ext uri="{FF2B5EF4-FFF2-40B4-BE49-F238E27FC236}">
                <a16:creationId xmlns:a16="http://schemas.microsoft.com/office/drawing/2014/main" id="{36BEAC9B-994D-A06C-86CF-262B49EC8B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4655" y="1369219"/>
            <a:ext cx="998263" cy="1160771"/>
          </a:xfrm>
          <a:prstGeom prst="rect">
            <a:avLst/>
          </a:prstGeom>
        </p:spPr>
      </p:pic>
      <p:pic>
        <p:nvPicPr>
          <p:cNvPr id="9" name="Imagen 8" descr="Logotipo, nombre de la empresa&#10;&#10;Descripción generada automáticamente">
            <a:extLst>
              <a:ext uri="{FF2B5EF4-FFF2-40B4-BE49-F238E27FC236}">
                <a16:creationId xmlns:a16="http://schemas.microsoft.com/office/drawing/2014/main" id="{50A0C060-AD26-7394-8A9A-0777D73F29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9357" y="2561758"/>
            <a:ext cx="1428750" cy="1160771"/>
          </a:xfrm>
          <a:prstGeom prst="rect">
            <a:avLst/>
          </a:prstGeom>
        </p:spPr>
      </p:pic>
      <p:pic>
        <p:nvPicPr>
          <p:cNvPr id="11" name="Imagen 10" descr="Logotipo&#10;&#10;Descripción generada automáticamente">
            <a:extLst>
              <a:ext uri="{FF2B5EF4-FFF2-40B4-BE49-F238E27FC236}">
                <a16:creationId xmlns:a16="http://schemas.microsoft.com/office/drawing/2014/main" id="{589EB6B2-0EB0-ED80-67B8-5824E9DF62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3610" y="1532932"/>
            <a:ext cx="568274" cy="602162"/>
          </a:xfrm>
          <a:prstGeom prst="rect">
            <a:avLst/>
          </a:prstGeom>
        </p:spPr>
      </p:pic>
      <p:pic>
        <p:nvPicPr>
          <p:cNvPr id="12" name="Imagen 11" descr="Logotipo&#10;&#10;Descripción generada automáticamente">
            <a:extLst>
              <a:ext uri="{FF2B5EF4-FFF2-40B4-BE49-F238E27FC236}">
                <a16:creationId xmlns:a16="http://schemas.microsoft.com/office/drawing/2014/main" id="{9E2655DC-8684-CA2D-1464-248AF25BF8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2854" y="3523777"/>
            <a:ext cx="743718" cy="494910"/>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BA5ABDB2-9E3C-6991-8A1C-97B61C6BF0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6334" y="2425350"/>
            <a:ext cx="740239" cy="740239"/>
          </a:xfrm>
          <a:prstGeom prst="rect">
            <a:avLst/>
          </a:prstGeom>
        </p:spPr>
      </p:pic>
      <p:sp>
        <p:nvSpPr>
          <p:cNvPr id="5" name="Freeform 30">
            <a:extLst>
              <a:ext uri="{FF2B5EF4-FFF2-40B4-BE49-F238E27FC236}">
                <a16:creationId xmlns:a16="http://schemas.microsoft.com/office/drawing/2014/main" id="{7B52E07E-0763-1DAC-4AB4-5806B579B297}"/>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10" name="TextBox 52">
            <a:extLst>
              <a:ext uri="{FF2B5EF4-FFF2-40B4-BE49-F238E27FC236}">
                <a16:creationId xmlns:a16="http://schemas.microsoft.com/office/drawing/2014/main" id="{9EF921E9-50D3-CB17-089C-D8BEAFCC5FC5}"/>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3600681794"/>
      </p:ext>
    </p:extLst>
  </p:cSld>
  <p:clrMapOvr>
    <a:masterClrMapping/>
  </p:clrMapOvr>
  <p:transition spd="med">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2">
                    <a:lumMod val="50000"/>
                  </a:schemeClr>
                </a:solidFill>
              </a:rPr>
              <a:t>¿Y Quien es este tío? Y además…</a:t>
            </a:r>
            <a:br>
              <a:rPr lang="es-ES" dirty="0">
                <a:solidFill>
                  <a:schemeClr val="accent2">
                    <a:lumMod val="50000"/>
                  </a:schemeClr>
                </a:solidFill>
              </a:rPr>
            </a:br>
            <a:br>
              <a:rPr lang="en-US" dirty="0"/>
            </a:b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575375" y="1022971"/>
            <a:ext cx="4579749" cy="507831"/>
          </a:xfrm>
          <a:prstGeom prst="rect">
            <a:avLst/>
          </a:prstGeom>
          <a:noFill/>
        </p:spPr>
        <p:txBody>
          <a:bodyPr wrap="square">
            <a:spAutoFit/>
          </a:bodyPr>
          <a:lstStyle/>
          <a:p>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Y además de tecnología otros hobbies  </a:t>
            </a:r>
          </a:p>
          <a:p>
            <a:endParaRPr lang="es-ES" sz="1350" dirty="0"/>
          </a:p>
        </p:txBody>
      </p:sp>
      <p:pic>
        <p:nvPicPr>
          <p:cNvPr id="7" name="Imagen 6" descr="Código QR&#10;&#10;Descripción generada automáticamente">
            <a:extLst>
              <a:ext uri="{FF2B5EF4-FFF2-40B4-BE49-F238E27FC236}">
                <a16:creationId xmlns:a16="http://schemas.microsoft.com/office/drawing/2014/main" id="{62EA98E2-9FEF-10C6-C4E6-682AB3C56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54" y="1899811"/>
            <a:ext cx="1959712" cy="1959712"/>
          </a:xfrm>
          <a:prstGeom prst="rect">
            <a:avLst/>
          </a:prstGeom>
        </p:spPr>
      </p:pic>
      <p:sp>
        <p:nvSpPr>
          <p:cNvPr id="10" name="CuadroTexto 9">
            <a:extLst>
              <a:ext uri="{FF2B5EF4-FFF2-40B4-BE49-F238E27FC236}">
                <a16:creationId xmlns:a16="http://schemas.microsoft.com/office/drawing/2014/main" id="{543556A6-EB6B-3063-96DD-288DB3FB7EFD}"/>
              </a:ext>
            </a:extLst>
          </p:cNvPr>
          <p:cNvSpPr txBox="1"/>
          <p:nvPr/>
        </p:nvSpPr>
        <p:spPr>
          <a:xfrm>
            <a:off x="1083318" y="3928772"/>
            <a:ext cx="835182" cy="300082"/>
          </a:xfrm>
          <a:prstGeom prst="rect">
            <a:avLst/>
          </a:prstGeom>
          <a:noFill/>
        </p:spPr>
        <p:txBody>
          <a:bodyPr wrap="square" rtlCol="0">
            <a:spAutoFit/>
          </a:bodyPr>
          <a:lstStyle/>
          <a:p>
            <a:r>
              <a:rPr lang="es-ES" sz="1350" dirty="0">
                <a:solidFill>
                  <a:schemeClr val="tx2"/>
                </a:solidFill>
              </a:rPr>
              <a:t>LinkedIn</a:t>
            </a:r>
          </a:p>
        </p:txBody>
      </p:sp>
      <p:pic>
        <p:nvPicPr>
          <p:cNvPr id="15" name="Imagen 14" descr="Código QR&#10;&#10;Descripción generada automáticamente">
            <a:extLst>
              <a:ext uri="{FF2B5EF4-FFF2-40B4-BE49-F238E27FC236}">
                <a16:creationId xmlns:a16="http://schemas.microsoft.com/office/drawing/2014/main" id="{FF95A802-4651-429B-5183-9969A2DDF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624" y="1872752"/>
            <a:ext cx="2077100" cy="2077100"/>
          </a:xfrm>
          <a:prstGeom prst="rect">
            <a:avLst/>
          </a:prstGeom>
        </p:spPr>
      </p:pic>
      <p:sp>
        <p:nvSpPr>
          <p:cNvPr id="16" name="CuadroTexto 15">
            <a:extLst>
              <a:ext uri="{FF2B5EF4-FFF2-40B4-BE49-F238E27FC236}">
                <a16:creationId xmlns:a16="http://schemas.microsoft.com/office/drawing/2014/main" id="{18A12690-0E1C-B873-F987-8A043BDE65AB}"/>
              </a:ext>
            </a:extLst>
          </p:cNvPr>
          <p:cNvSpPr txBox="1"/>
          <p:nvPr/>
        </p:nvSpPr>
        <p:spPr>
          <a:xfrm>
            <a:off x="6283583" y="3996018"/>
            <a:ext cx="835182" cy="300082"/>
          </a:xfrm>
          <a:prstGeom prst="rect">
            <a:avLst/>
          </a:prstGeom>
          <a:noFill/>
        </p:spPr>
        <p:txBody>
          <a:bodyPr wrap="square" rtlCol="0">
            <a:spAutoFit/>
          </a:bodyPr>
          <a:lstStyle/>
          <a:p>
            <a:r>
              <a:rPr lang="es-ES" sz="1350" dirty="0">
                <a:solidFill>
                  <a:schemeClr val="accent3">
                    <a:lumMod val="50000"/>
                  </a:schemeClr>
                </a:solidFill>
              </a:rPr>
              <a:t>Strava</a:t>
            </a:r>
          </a:p>
        </p:txBody>
      </p:sp>
      <p:sp>
        <p:nvSpPr>
          <p:cNvPr id="19" name="CuadroTexto 18">
            <a:extLst>
              <a:ext uri="{FF2B5EF4-FFF2-40B4-BE49-F238E27FC236}">
                <a16:creationId xmlns:a16="http://schemas.microsoft.com/office/drawing/2014/main" id="{FE8A5EB4-5A26-4B50-CB29-31E5B40C5CA7}"/>
              </a:ext>
            </a:extLst>
          </p:cNvPr>
          <p:cNvSpPr txBox="1"/>
          <p:nvPr/>
        </p:nvSpPr>
        <p:spPr>
          <a:xfrm>
            <a:off x="3397011" y="3928772"/>
            <a:ext cx="1599183" cy="300082"/>
          </a:xfrm>
          <a:prstGeom prst="rect">
            <a:avLst/>
          </a:prstGeom>
          <a:noFill/>
        </p:spPr>
        <p:txBody>
          <a:bodyPr wrap="square" rtlCol="0">
            <a:spAutoFit/>
          </a:bodyPr>
          <a:lstStyle/>
          <a:p>
            <a:r>
              <a:rPr lang="es-ES" sz="1350" dirty="0">
                <a:solidFill>
                  <a:srgbClr val="C00000"/>
                </a:solidFill>
              </a:rPr>
              <a:t>Google Local Guide</a:t>
            </a:r>
          </a:p>
        </p:txBody>
      </p:sp>
      <p:sp>
        <p:nvSpPr>
          <p:cNvPr id="20" name="CuadroTexto 19">
            <a:extLst>
              <a:ext uri="{FF2B5EF4-FFF2-40B4-BE49-F238E27FC236}">
                <a16:creationId xmlns:a16="http://schemas.microsoft.com/office/drawing/2014/main" id="{A56C4114-4E37-E86C-7400-32CB0F0CE51B}"/>
              </a:ext>
            </a:extLst>
          </p:cNvPr>
          <p:cNvSpPr txBox="1"/>
          <p:nvPr/>
        </p:nvSpPr>
        <p:spPr>
          <a:xfrm>
            <a:off x="998128" y="1622812"/>
            <a:ext cx="1123196" cy="300082"/>
          </a:xfrm>
          <a:prstGeom prst="rect">
            <a:avLst/>
          </a:prstGeom>
          <a:noFill/>
        </p:spPr>
        <p:txBody>
          <a:bodyPr wrap="square" rtlCol="0">
            <a:spAutoFit/>
          </a:bodyPr>
          <a:lstStyle/>
          <a:p>
            <a:r>
              <a:rPr lang="es-ES" sz="1350" dirty="0">
                <a:solidFill>
                  <a:schemeClr val="tx2"/>
                </a:solidFill>
              </a:rPr>
              <a:t>Profesional</a:t>
            </a:r>
          </a:p>
        </p:txBody>
      </p:sp>
      <p:sp>
        <p:nvSpPr>
          <p:cNvPr id="21" name="CuadroTexto 20">
            <a:extLst>
              <a:ext uri="{FF2B5EF4-FFF2-40B4-BE49-F238E27FC236}">
                <a16:creationId xmlns:a16="http://schemas.microsoft.com/office/drawing/2014/main" id="{86D70A70-6176-B4E6-F349-18E8C3BEAC69}"/>
              </a:ext>
            </a:extLst>
          </p:cNvPr>
          <p:cNvSpPr txBox="1"/>
          <p:nvPr/>
        </p:nvSpPr>
        <p:spPr>
          <a:xfrm>
            <a:off x="6089446" y="1622812"/>
            <a:ext cx="1332097" cy="300082"/>
          </a:xfrm>
          <a:prstGeom prst="rect">
            <a:avLst/>
          </a:prstGeom>
          <a:noFill/>
        </p:spPr>
        <p:txBody>
          <a:bodyPr wrap="square" rtlCol="0">
            <a:spAutoFit/>
          </a:bodyPr>
          <a:lstStyle/>
          <a:p>
            <a:r>
              <a:rPr lang="es-ES" sz="1350" dirty="0">
                <a:solidFill>
                  <a:schemeClr val="accent3">
                    <a:lumMod val="50000"/>
                  </a:schemeClr>
                </a:solidFill>
              </a:rPr>
              <a:t>Runner Lover</a:t>
            </a:r>
          </a:p>
        </p:txBody>
      </p:sp>
      <p:sp>
        <p:nvSpPr>
          <p:cNvPr id="22" name="CuadroTexto 21">
            <a:extLst>
              <a:ext uri="{FF2B5EF4-FFF2-40B4-BE49-F238E27FC236}">
                <a16:creationId xmlns:a16="http://schemas.microsoft.com/office/drawing/2014/main" id="{B0465E26-813D-44AE-5563-CABD90AE9903}"/>
              </a:ext>
            </a:extLst>
          </p:cNvPr>
          <p:cNvSpPr txBox="1"/>
          <p:nvPr/>
        </p:nvSpPr>
        <p:spPr>
          <a:xfrm>
            <a:off x="3521081" y="1622812"/>
            <a:ext cx="1508497" cy="300082"/>
          </a:xfrm>
          <a:prstGeom prst="rect">
            <a:avLst/>
          </a:prstGeom>
          <a:noFill/>
        </p:spPr>
        <p:txBody>
          <a:bodyPr wrap="square" rtlCol="0">
            <a:spAutoFit/>
          </a:bodyPr>
          <a:lstStyle/>
          <a:p>
            <a:r>
              <a:rPr lang="es-ES" sz="1350" dirty="0">
                <a:solidFill>
                  <a:srgbClr val="C00000"/>
                </a:solidFill>
              </a:rPr>
              <a:t>Foodie Lover</a:t>
            </a:r>
          </a:p>
        </p:txBody>
      </p:sp>
      <p:pic>
        <p:nvPicPr>
          <p:cNvPr id="26" name="Imagen 25" descr="Imagen que contiene Icono&#10;&#10;Descripción generada automáticamente">
            <a:extLst>
              <a:ext uri="{FF2B5EF4-FFF2-40B4-BE49-F238E27FC236}">
                <a16:creationId xmlns:a16="http://schemas.microsoft.com/office/drawing/2014/main" id="{5042606E-323F-A973-53EF-F4E914465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822" y="1853778"/>
            <a:ext cx="2005745" cy="2005745"/>
          </a:xfrm>
          <a:prstGeom prst="rect">
            <a:avLst/>
          </a:prstGeom>
        </p:spPr>
      </p:pic>
      <p:sp>
        <p:nvSpPr>
          <p:cNvPr id="3" name="Freeform 30">
            <a:extLst>
              <a:ext uri="{FF2B5EF4-FFF2-40B4-BE49-F238E27FC236}">
                <a16:creationId xmlns:a16="http://schemas.microsoft.com/office/drawing/2014/main" id="{7148EF95-73B4-5017-5439-7D78A448B1A5}"/>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4" name="TextBox 52">
            <a:extLst>
              <a:ext uri="{FF2B5EF4-FFF2-40B4-BE49-F238E27FC236}">
                <a16:creationId xmlns:a16="http://schemas.microsoft.com/office/drawing/2014/main" id="{447B4409-E379-51CB-1076-19A1E839B2D0}"/>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501532996"/>
      </p:ext>
    </p:extLst>
  </p:cSld>
  <p:clrMapOvr>
    <a:masterClrMapping/>
  </p:clrMapOvr>
  <p:transition spd="med">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1">
                    <a:lumMod val="50000"/>
                  </a:schemeClr>
                </a:solidFill>
              </a:rPr>
              <a:t>¿Y Quien es este tío? Y por ultimo</a:t>
            </a:r>
            <a:br>
              <a:rPr lang="es-ES" dirty="0"/>
            </a:br>
            <a:br>
              <a:rPr lang="en-US" dirty="0"/>
            </a:b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575375" y="1022971"/>
            <a:ext cx="4579749" cy="507831"/>
          </a:xfrm>
          <a:prstGeom prst="rect">
            <a:avLst/>
          </a:prstGeom>
          <a:noFill/>
        </p:spPr>
        <p:txBody>
          <a:bodyPr wrap="square">
            <a:spAutoFit/>
          </a:bodyPr>
          <a:lstStyle/>
          <a:p>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Y mas redes sociales </a:t>
            </a: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sp>
        <p:nvSpPr>
          <p:cNvPr id="16" name="CuadroTexto 15">
            <a:extLst>
              <a:ext uri="{FF2B5EF4-FFF2-40B4-BE49-F238E27FC236}">
                <a16:creationId xmlns:a16="http://schemas.microsoft.com/office/drawing/2014/main" id="{18A12690-0E1C-B873-F987-8A043BDE65AB}"/>
              </a:ext>
            </a:extLst>
          </p:cNvPr>
          <p:cNvSpPr txBox="1"/>
          <p:nvPr/>
        </p:nvSpPr>
        <p:spPr>
          <a:xfrm>
            <a:off x="6102391" y="2633984"/>
            <a:ext cx="1324911" cy="523220"/>
          </a:xfrm>
          <a:prstGeom prst="rect">
            <a:avLst/>
          </a:prstGeom>
          <a:noFill/>
        </p:spPr>
        <p:txBody>
          <a:bodyPr wrap="square" rtlCol="0">
            <a:spAutoFit/>
          </a:bodyPr>
          <a:lstStyle/>
          <a:p>
            <a:r>
              <a:rPr lang="es-ES" sz="2800" b="1" dirty="0">
                <a:solidFill>
                  <a:srgbClr val="00B050"/>
                </a:solidFill>
              </a:rPr>
              <a:t>TINDER</a:t>
            </a:r>
          </a:p>
        </p:txBody>
      </p:sp>
      <p:sp>
        <p:nvSpPr>
          <p:cNvPr id="21" name="CuadroTexto 20">
            <a:extLst>
              <a:ext uri="{FF2B5EF4-FFF2-40B4-BE49-F238E27FC236}">
                <a16:creationId xmlns:a16="http://schemas.microsoft.com/office/drawing/2014/main" id="{86D70A70-6176-B4E6-F349-18E8C3BEAC69}"/>
              </a:ext>
            </a:extLst>
          </p:cNvPr>
          <p:cNvSpPr txBox="1"/>
          <p:nvPr/>
        </p:nvSpPr>
        <p:spPr>
          <a:xfrm>
            <a:off x="3616754" y="1587129"/>
            <a:ext cx="1332097" cy="300082"/>
          </a:xfrm>
          <a:prstGeom prst="rect">
            <a:avLst/>
          </a:prstGeom>
          <a:noFill/>
        </p:spPr>
        <p:txBody>
          <a:bodyPr wrap="square" rtlCol="0">
            <a:spAutoFit/>
          </a:bodyPr>
          <a:lstStyle/>
          <a:p>
            <a:r>
              <a:rPr lang="es-ES" sz="1350" dirty="0"/>
              <a:t>….</a:t>
            </a:r>
          </a:p>
        </p:txBody>
      </p:sp>
      <p:pic>
        <p:nvPicPr>
          <p:cNvPr id="4" name="Imagen 3" descr="Forma&#10;&#10;Descripción generada automáticamente con confianza media">
            <a:extLst>
              <a:ext uri="{FF2B5EF4-FFF2-40B4-BE49-F238E27FC236}">
                <a16:creationId xmlns:a16="http://schemas.microsoft.com/office/drawing/2014/main" id="{1EFE921F-3FD7-69F2-1111-363EA2582303}"/>
              </a:ext>
            </a:extLst>
          </p:cNvPr>
          <p:cNvPicPr>
            <a:picLocks noChangeAspect="1"/>
          </p:cNvPicPr>
          <p:nvPr/>
        </p:nvPicPr>
        <p:blipFill>
          <a:blip r:embed="rId3"/>
          <a:stretch>
            <a:fillRect/>
          </a:stretch>
        </p:blipFill>
        <p:spPr>
          <a:xfrm>
            <a:off x="2005044" y="1265344"/>
            <a:ext cx="3618516" cy="3618516"/>
          </a:xfrm>
          <a:prstGeom prst="rect">
            <a:avLst/>
          </a:prstGeom>
        </p:spPr>
      </p:pic>
      <p:sp>
        <p:nvSpPr>
          <p:cNvPr id="3" name="Freeform 30">
            <a:extLst>
              <a:ext uri="{FF2B5EF4-FFF2-40B4-BE49-F238E27FC236}">
                <a16:creationId xmlns:a16="http://schemas.microsoft.com/office/drawing/2014/main" id="{3B6F8490-B35B-8280-8ACC-5951DE7ACC85}"/>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5" name="TextBox 52">
            <a:extLst>
              <a:ext uri="{FF2B5EF4-FFF2-40B4-BE49-F238E27FC236}">
                <a16:creationId xmlns:a16="http://schemas.microsoft.com/office/drawing/2014/main" id="{9A13564E-3352-F7A5-F24C-AF9102568DED}"/>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2604491014"/>
      </p:ext>
    </p:extLst>
  </p:cSld>
  <p:clrMapOvr>
    <a:masterClrMapping/>
  </p:clrMapOvr>
  <p:transition spd="med">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2">
                    <a:lumMod val="50000"/>
                  </a:schemeClr>
                </a:solidFill>
              </a:rPr>
              <a:t>¿Cual es el problema a solucionar?</a:t>
            </a:r>
            <a:br>
              <a:rPr lang="en-US" dirty="0">
                <a:solidFill>
                  <a:schemeClr val="accent2">
                    <a:lumMod val="50000"/>
                  </a:schemeClr>
                </a:solidFill>
              </a:rPr>
            </a:br>
            <a:endParaRPr lang="en-US" dirty="0">
              <a:solidFill>
                <a:schemeClr val="accent2">
                  <a:lumMod val="50000"/>
                </a:schemeClr>
              </a:solidFill>
            </a:endParaRPr>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14477"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pic>
        <p:nvPicPr>
          <p:cNvPr id="6" name="Imagen 5" descr="Diagrama&#10;&#10;Descripción generada automáticamente">
            <a:extLst>
              <a:ext uri="{FF2B5EF4-FFF2-40B4-BE49-F238E27FC236}">
                <a16:creationId xmlns:a16="http://schemas.microsoft.com/office/drawing/2014/main" id="{B2C17885-95C2-355F-0A9D-82F331C70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624273"/>
            <a:ext cx="5080071" cy="3194885"/>
          </a:xfrm>
          <a:prstGeom prst="rect">
            <a:avLst/>
          </a:prstGeom>
        </p:spPr>
      </p:pic>
      <p:sp>
        <p:nvSpPr>
          <p:cNvPr id="3" name="CuadroTexto 2">
            <a:extLst>
              <a:ext uri="{FF2B5EF4-FFF2-40B4-BE49-F238E27FC236}">
                <a16:creationId xmlns:a16="http://schemas.microsoft.com/office/drawing/2014/main" id="{579B11C7-CB4B-469E-2143-36429B1FE273}"/>
              </a:ext>
            </a:extLst>
          </p:cNvPr>
          <p:cNvSpPr txBox="1"/>
          <p:nvPr/>
        </p:nvSpPr>
        <p:spPr>
          <a:xfrm>
            <a:off x="628650" y="1022970"/>
            <a:ext cx="7506821" cy="715581"/>
          </a:xfrm>
          <a:prstGeom prst="rect">
            <a:avLst/>
          </a:prstGeom>
          <a:noFill/>
        </p:spPr>
        <p:txBody>
          <a:bodyPr wrap="square">
            <a:spAutoFit/>
          </a:bodyPr>
          <a:lstStyle/>
          <a:p>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COMUNICACIÓN: Cada rol (POs, PMs, Devs ,DevOps, QAs, ANLs) dentro del equipo, tiene una forma de ver las cosas donde prima el enfoque en base a su nivel de “</a:t>
            </a:r>
            <a:r>
              <a:rPr lang="en-GB"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expertise</a:t>
            </a:r>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 por encima del objetivo final</a:t>
            </a:r>
          </a:p>
          <a:p>
            <a:endParaRPr lang="es-ES" sz="1350" dirty="0"/>
          </a:p>
        </p:txBody>
      </p:sp>
      <p:sp>
        <p:nvSpPr>
          <p:cNvPr id="5" name="Rectángulo: esquinas redondeadas 4">
            <a:extLst>
              <a:ext uri="{FF2B5EF4-FFF2-40B4-BE49-F238E27FC236}">
                <a16:creationId xmlns:a16="http://schemas.microsoft.com/office/drawing/2014/main" id="{3077A668-E04E-7A39-FDD9-79E9DAC5C4D6}"/>
              </a:ext>
            </a:extLst>
          </p:cNvPr>
          <p:cNvSpPr/>
          <p:nvPr/>
        </p:nvSpPr>
        <p:spPr>
          <a:xfrm>
            <a:off x="6543360" y="2318985"/>
            <a:ext cx="1592111" cy="6924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350" dirty="0"/>
              <a:t>AGILE</a:t>
            </a:r>
          </a:p>
        </p:txBody>
      </p:sp>
      <p:sp>
        <p:nvSpPr>
          <p:cNvPr id="7" name="Rectángulo: esquinas redondeadas 6">
            <a:extLst>
              <a:ext uri="{FF2B5EF4-FFF2-40B4-BE49-F238E27FC236}">
                <a16:creationId xmlns:a16="http://schemas.microsoft.com/office/drawing/2014/main" id="{F4EEE22C-0AA5-F209-CFF0-24B081088EA9}"/>
              </a:ext>
            </a:extLst>
          </p:cNvPr>
          <p:cNvSpPr/>
          <p:nvPr/>
        </p:nvSpPr>
        <p:spPr>
          <a:xfrm>
            <a:off x="6543360" y="3292003"/>
            <a:ext cx="1592111" cy="6924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350" dirty="0"/>
              <a:t>WATER FALL</a:t>
            </a:r>
          </a:p>
        </p:txBody>
      </p:sp>
      <p:sp>
        <p:nvSpPr>
          <p:cNvPr id="4" name="Freeform 30">
            <a:extLst>
              <a:ext uri="{FF2B5EF4-FFF2-40B4-BE49-F238E27FC236}">
                <a16:creationId xmlns:a16="http://schemas.microsoft.com/office/drawing/2014/main" id="{59D47693-36F7-BE0E-80E7-B15F2D94E444}"/>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9" name="TextBox 52">
            <a:extLst>
              <a:ext uri="{FF2B5EF4-FFF2-40B4-BE49-F238E27FC236}">
                <a16:creationId xmlns:a16="http://schemas.microsoft.com/office/drawing/2014/main" id="{D85B632C-A1ED-9B93-DF94-D48BAC9BBB08}"/>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2505718832"/>
      </p:ext>
    </p:extLst>
  </p:cSld>
  <p:clrMapOvr>
    <a:masterClrMapping/>
  </p:clrMapOvr>
  <p:transition spd="med">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1" y="536474"/>
            <a:ext cx="7208045" cy="229228"/>
          </a:xfrm>
        </p:spPr>
        <p:txBody>
          <a:bodyPr anchor="t">
            <a:normAutofit fontScale="90000"/>
          </a:bodyPr>
          <a:lstStyle/>
          <a:p>
            <a:r>
              <a:rPr lang="es-ES" sz="2756" b="1" dirty="0">
                <a:solidFill>
                  <a:schemeClr val="accent1">
                    <a:lumMod val="50000"/>
                  </a:schemeClr>
                </a:solidFill>
              </a:rPr>
              <a:t>¿Cual es el problema a solucionar?</a:t>
            </a:r>
            <a:br>
              <a:rPr lang="en-US" dirty="0"/>
            </a:b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1"/>
            <a:ext cx="7208045" cy="715581"/>
          </a:xfrm>
          <a:prstGeom prst="rect">
            <a:avLst/>
          </a:prstGeom>
          <a:noFill/>
        </p:spPr>
        <p:txBody>
          <a:bodyPr wrap="square">
            <a:spAutoFit/>
          </a:bodyPr>
          <a:lstStyle/>
          <a:p>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COMUNICACIÓN: Y cosas aparentemente obvias pueden ser interpretadas de manera distintas por distintos interlocutores  </a:t>
            </a: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pic>
        <p:nvPicPr>
          <p:cNvPr id="4" name="Imagen 3" descr="Diagrama&#10;&#10;Descripción generada automáticamente">
            <a:extLst>
              <a:ext uri="{FF2B5EF4-FFF2-40B4-BE49-F238E27FC236}">
                <a16:creationId xmlns:a16="http://schemas.microsoft.com/office/drawing/2014/main" id="{C2E823D7-95A6-E910-E604-8DCD32709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1764118"/>
            <a:ext cx="3879056" cy="2678906"/>
          </a:xfrm>
          <a:prstGeom prst="rect">
            <a:avLst/>
          </a:prstGeom>
        </p:spPr>
      </p:pic>
      <p:sp>
        <p:nvSpPr>
          <p:cNvPr id="3" name="Rectángulo: esquinas redondeadas 2">
            <a:extLst>
              <a:ext uri="{FF2B5EF4-FFF2-40B4-BE49-F238E27FC236}">
                <a16:creationId xmlns:a16="http://schemas.microsoft.com/office/drawing/2014/main" id="{37652282-6BA9-3A00-A376-6E7C9E9F9A27}"/>
              </a:ext>
            </a:extLst>
          </p:cNvPr>
          <p:cNvSpPr/>
          <p:nvPr/>
        </p:nvSpPr>
        <p:spPr>
          <a:xfrm>
            <a:off x="6382753" y="2318985"/>
            <a:ext cx="1592111" cy="6924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350" dirty="0"/>
              <a:t>AGILE</a:t>
            </a:r>
          </a:p>
        </p:txBody>
      </p:sp>
      <p:sp>
        <p:nvSpPr>
          <p:cNvPr id="5" name="Rectángulo: esquinas redondeadas 4">
            <a:extLst>
              <a:ext uri="{FF2B5EF4-FFF2-40B4-BE49-F238E27FC236}">
                <a16:creationId xmlns:a16="http://schemas.microsoft.com/office/drawing/2014/main" id="{E2FBBBE6-D9B6-0D24-36AA-6D11320269C6}"/>
              </a:ext>
            </a:extLst>
          </p:cNvPr>
          <p:cNvSpPr/>
          <p:nvPr/>
        </p:nvSpPr>
        <p:spPr>
          <a:xfrm>
            <a:off x="6382753" y="3268751"/>
            <a:ext cx="1592111" cy="6924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350" dirty="0"/>
              <a:t>WATER FALL</a:t>
            </a:r>
          </a:p>
        </p:txBody>
      </p:sp>
      <p:sp>
        <p:nvSpPr>
          <p:cNvPr id="6" name="Freeform 30">
            <a:extLst>
              <a:ext uri="{FF2B5EF4-FFF2-40B4-BE49-F238E27FC236}">
                <a16:creationId xmlns:a16="http://schemas.microsoft.com/office/drawing/2014/main" id="{509B6E64-855A-78BB-587B-5E5647765678}"/>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7" name="TextBox 52">
            <a:extLst>
              <a:ext uri="{FF2B5EF4-FFF2-40B4-BE49-F238E27FC236}">
                <a16:creationId xmlns:a16="http://schemas.microsoft.com/office/drawing/2014/main" id="{26274997-E598-8C94-E0AE-6128E5A9C9C0}"/>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3786482484"/>
      </p:ext>
    </p:extLst>
  </p:cSld>
  <p:clrMapOvr>
    <a:masterClrMapping/>
  </p:clrMapOvr>
  <p:transition spd="med">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0">
            <a:extLst>
              <a:ext uri="{FF2B5EF4-FFF2-40B4-BE49-F238E27FC236}">
                <a16:creationId xmlns:a16="http://schemas.microsoft.com/office/drawing/2014/main" id="{20EF8A99-E570-EE75-6C7D-44598871F17A}"/>
              </a:ext>
            </a:extLst>
          </p:cNvPr>
          <p:cNvSpPr>
            <a:spLocks noEditPoints="1"/>
          </p:cNvSpPr>
          <p:nvPr/>
        </p:nvSpPr>
        <p:spPr bwMode="auto">
          <a:xfrm>
            <a:off x="7739724" y="276800"/>
            <a:ext cx="775626" cy="494130"/>
          </a:xfrm>
          <a:custGeom>
            <a:avLst/>
            <a:gdLst>
              <a:gd name="T0" fmla="*/ 683 w 865"/>
              <a:gd name="T1" fmla="*/ 59 h 550"/>
              <a:gd name="T2" fmla="*/ 628 w 865"/>
              <a:gd name="T3" fmla="*/ 141 h 550"/>
              <a:gd name="T4" fmla="*/ 565 w 865"/>
              <a:gd name="T5" fmla="*/ 61 h 550"/>
              <a:gd name="T6" fmla="*/ 565 w 865"/>
              <a:gd name="T7" fmla="*/ 140 h 550"/>
              <a:gd name="T8" fmla="*/ 0 w 865"/>
              <a:gd name="T9" fmla="*/ 0 h 550"/>
              <a:gd name="T10" fmla="*/ 768 w 865"/>
              <a:gd name="T11" fmla="*/ 162 h 550"/>
              <a:gd name="T12" fmla="*/ 708 w 865"/>
              <a:gd name="T13" fmla="*/ 211 h 550"/>
              <a:gd name="T14" fmla="*/ 745 w 865"/>
              <a:gd name="T15" fmla="*/ 334 h 550"/>
              <a:gd name="T16" fmla="*/ 614 w 865"/>
              <a:gd name="T17" fmla="*/ 64 h 550"/>
              <a:gd name="T18" fmla="*/ 703 w 865"/>
              <a:gd name="T19" fmla="*/ 92 h 550"/>
              <a:gd name="T20" fmla="*/ 621 w 865"/>
              <a:gd name="T21" fmla="*/ 148 h 550"/>
              <a:gd name="T22" fmla="*/ 642 w 865"/>
              <a:gd name="T23" fmla="*/ 281 h 550"/>
              <a:gd name="T24" fmla="*/ 617 w 865"/>
              <a:gd name="T25" fmla="*/ 211 h 550"/>
              <a:gd name="T26" fmla="*/ 691 w 865"/>
              <a:gd name="T27" fmla="*/ 261 h 550"/>
              <a:gd name="T28" fmla="*/ 587 w 865"/>
              <a:gd name="T29" fmla="*/ 95 h 550"/>
              <a:gd name="T30" fmla="*/ 500 w 865"/>
              <a:gd name="T31" fmla="*/ 162 h 550"/>
              <a:gd name="T32" fmla="*/ 373 w 865"/>
              <a:gd name="T33" fmla="*/ 42 h 550"/>
              <a:gd name="T34" fmla="*/ 253 w 865"/>
              <a:gd name="T35" fmla="*/ 317 h 550"/>
              <a:gd name="T36" fmla="*/ 341 w 865"/>
              <a:gd name="T37" fmla="*/ 274 h 550"/>
              <a:gd name="T38" fmla="*/ 258 w 865"/>
              <a:gd name="T39" fmla="*/ 144 h 550"/>
              <a:gd name="T40" fmla="*/ 216 w 865"/>
              <a:gd name="T41" fmla="*/ 140 h 550"/>
              <a:gd name="T42" fmla="*/ 175 w 865"/>
              <a:gd name="T43" fmla="*/ 149 h 550"/>
              <a:gd name="T44" fmla="*/ 149 w 865"/>
              <a:gd name="T45" fmla="*/ 162 h 550"/>
              <a:gd name="T46" fmla="*/ 118 w 865"/>
              <a:gd name="T47" fmla="*/ 191 h 550"/>
              <a:gd name="T48" fmla="*/ 98 w 865"/>
              <a:gd name="T49" fmla="*/ 228 h 550"/>
              <a:gd name="T50" fmla="*/ 42 w 865"/>
              <a:gd name="T51" fmla="*/ 267 h 550"/>
              <a:gd name="T52" fmla="*/ 42 w 865"/>
              <a:gd name="T53" fmla="*/ 267 h 550"/>
              <a:gd name="T54" fmla="*/ 206 w 865"/>
              <a:gd name="T55" fmla="*/ 508 h 550"/>
              <a:gd name="T56" fmla="*/ 42 w 865"/>
              <a:gd name="T57" fmla="*/ 475 h 550"/>
              <a:gd name="T58" fmla="*/ 227 w 865"/>
              <a:gd name="T59" fmla="*/ 492 h 550"/>
              <a:gd name="T60" fmla="*/ 407 w 865"/>
              <a:gd name="T61" fmla="*/ 504 h 550"/>
              <a:gd name="T62" fmla="*/ 330 w 865"/>
              <a:gd name="T63" fmla="*/ 425 h 550"/>
              <a:gd name="T64" fmla="*/ 146 w 865"/>
              <a:gd name="T65" fmla="*/ 438 h 550"/>
              <a:gd name="T66" fmla="*/ 69 w 865"/>
              <a:gd name="T67" fmla="*/ 418 h 550"/>
              <a:gd name="T68" fmla="*/ 253 w 865"/>
              <a:gd name="T69" fmla="*/ 431 h 550"/>
              <a:gd name="T70" fmla="*/ 407 w 865"/>
              <a:gd name="T71" fmla="*/ 431 h 550"/>
              <a:gd name="T72" fmla="*/ 330 w 865"/>
              <a:gd name="T73" fmla="*/ 355 h 550"/>
              <a:gd name="T74" fmla="*/ 146 w 865"/>
              <a:gd name="T75" fmla="*/ 368 h 550"/>
              <a:gd name="T76" fmla="*/ 69 w 865"/>
              <a:gd name="T77" fmla="*/ 348 h 550"/>
              <a:gd name="T78" fmla="*/ 253 w 865"/>
              <a:gd name="T79" fmla="*/ 361 h 550"/>
              <a:gd name="T80" fmla="*/ 407 w 865"/>
              <a:gd name="T81" fmla="*/ 361 h 550"/>
              <a:gd name="T82" fmla="*/ 359 w 865"/>
              <a:gd name="T83" fmla="*/ 266 h 550"/>
              <a:gd name="T84" fmla="*/ 350 w 865"/>
              <a:gd name="T85" fmla="*/ 225 h 550"/>
              <a:gd name="T86" fmla="*/ 328 w 865"/>
              <a:gd name="T87" fmla="*/ 188 h 550"/>
              <a:gd name="T88" fmla="*/ 570 w 865"/>
              <a:gd name="T89" fmla="*/ 292 h 550"/>
              <a:gd name="T90" fmla="*/ 521 w 865"/>
              <a:gd name="T91" fmla="*/ 253 h 550"/>
              <a:gd name="T92" fmla="*/ 608 w 865"/>
              <a:gd name="T93" fmla="*/ 506 h 550"/>
              <a:gd name="T94" fmla="*/ 510 w 865"/>
              <a:gd name="T95" fmla="*/ 398 h 550"/>
              <a:gd name="T96" fmla="*/ 514 w 865"/>
              <a:gd name="T97" fmla="*/ 384 h 550"/>
              <a:gd name="T98" fmla="*/ 720 w 865"/>
              <a:gd name="T99" fmla="*/ 506 h 550"/>
              <a:gd name="T100" fmla="*/ 720 w 865"/>
              <a:gd name="T101" fmla="*/ 497 h 550"/>
              <a:gd name="T102" fmla="*/ 755 w 865"/>
              <a:gd name="T103" fmla="*/ 501 h 550"/>
              <a:gd name="T104" fmla="*/ 779 w 865"/>
              <a:gd name="T105" fmla="*/ 382 h 550"/>
              <a:gd name="T106" fmla="*/ 779 w 865"/>
              <a:gd name="T107" fmla="*/ 391 h 550"/>
              <a:gd name="T108" fmla="*/ 760 w 865"/>
              <a:gd name="T109" fmla="*/ 493 h 550"/>
              <a:gd name="T110" fmla="*/ 780 w 865"/>
              <a:gd name="T111" fmla="*/ 45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5" h="550">
                <a:moveTo>
                  <a:pt x="656" y="154"/>
                </a:moveTo>
                <a:cubicBezTo>
                  <a:pt x="667" y="154"/>
                  <a:pt x="677" y="150"/>
                  <a:pt x="683" y="142"/>
                </a:cubicBezTo>
                <a:cubicBezTo>
                  <a:pt x="690" y="133"/>
                  <a:pt x="693" y="122"/>
                  <a:pt x="693" y="107"/>
                </a:cubicBezTo>
                <a:cubicBezTo>
                  <a:pt x="693" y="94"/>
                  <a:pt x="693" y="94"/>
                  <a:pt x="693" y="94"/>
                </a:cubicBezTo>
                <a:cubicBezTo>
                  <a:pt x="693" y="79"/>
                  <a:pt x="690" y="67"/>
                  <a:pt x="683" y="59"/>
                </a:cubicBezTo>
                <a:cubicBezTo>
                  <a:pt x="676" y="51"/>
                  <a:pt x="667" y="46"/>
                  <a:pt x="656" y="46"/>
                </a:cubicBezTo>
                <a:cubicBezTo>
                  <a:pt x="644" y="46"/>
                  <a:pt x="635" y="51"/>
                  <a:pt x="628" y="59"/>
                </a:cubicBezTo>
                <a:cubicBezTo>
                  <a:pt x="622" y="67"/>
                  <a:pt x="618" y="79"/>
                  <a:pt x="618" y="94"/>
                </a:cubicBezTo>
                <a:cubicBezTo>
                  <a:pt x="618" y="107"/>
                  <a:pt x="618" y="107"/>
                  <a:pt x="618" y="107"/>
                </a:cubicBezTo>
                <a:cubicBezTo>
                  <a:pt x="618" y="121"/>
                  <a:pt x="622" y="133"/>
                  <a:pt x="628" y="141"/>
                </a:cubicBezTo>
                <a:cubicBezTo>
                  <a:pt x="635" y="150"/>
                  <a:pt x="644" y="154"/>
                  <a:pt x="656" y="154"/>
                </a:cubicBezTo>
                <a:close/>
                <a:moveTo>
                  <a:pt x="565" y="140"/>
                </a:moveTo>
                <a:cubicBezTo>
                  <a:pt x="572" y="131"/>
                  <a:pt x="576" y="120"/>
                  <a:pt x="576" y="105"/>
                </a:cubicBezTo>
                <a:cubicBezTo>
                  <a:pt x="576" y="94"/>
                  <a:pt x="576" y="94"/>
                  <a:pt x="576" y="94"/>
                </a:cubicBezTo>
                <a:cubicBezTo>
                  <a:pt x="576" y="80"/>
                  <a:pt x="572" y="69"/>
                  <a:pt x="565" y="61"/>
                </a:cubicBezTo>
                <a:cubicBezTo>
                  <a:pt x="557" y="52"/>
                  <a:pt x="547" y="48"/>
                  <a:pt x="534" y="48"/>
                </a:cubicBezTo>
                <a:cubicBezTo>
                  <a:pt x="510" y="48"/>
                  <a:pt x="510" y="48"/>
                  <a:pt x="510" y="48"/>
                </a:cubicBezTo>
                <a:cubicBezTo>
                  <a:pt x="510" y="153"/>
                  <a:pt x="510" y="153"/>
                  <a:pt x="510" y="153"/>
                </a:cubicBezTo>
                <a:cubicBezTo>
                  <a:pt x="534" y="153"/>
                  <a:pt x="534" y="153"/>
                  <a:pt x="534" y="153"/>
                </a:cubicBezTo>
                <a:cubicBezTo>
                  <a:pt x="546" y="153"/>
                  <a:pt x="557" y="149"/>
                  <a:pt x="565" y="140"/>
                </a:cubicBezTo>
                <a:close/>
                <a:moveTo>
                  <a:pt x="0" y="0"/>
                </a:moveTo>
                <a:cubicBezTo>
                  <a:pt x="0" y="550"/>
                  <a:pt x="0" y="550"/>
                  <a:pt x="0" y="550"/>
                </a:cubicBezTo>
                <a:cubicBezTo>
                  <a:pt x="865" y="550"/>
                  <a:pt x="865" y="550"/>
                  <a:pt x="865" y="550"/>
                </a:cubicBezTo>
                <a:cubicBezTo>
                  <a:pt x="865" y="0"/>
                  <a:pt x="865" y="0"/>
                  <a:pt x="865" y="0"/>
                </a:cubicBezTo>
                <a:lnTo>
                  <a:pt x="0" y="0"/>
                </a:lnTo>
                <a:close/>
                <a:moveTo>
                  <a:pt x="716" y="39"/>
                </a:moveTo>
                <a:cubicBezTo>
                  <a:pt x="810" y="39"/>
                  <a:pt x="810" y="39"/>
                  <a:pt x="810" y="39"/>
                </a:cubicBezTo>
                <a:cubicBezTo>
                  <a:pt x="810" y="48"/>
                  <a:pt x="810" y="48"/>
                  <a:pt x="810" y="48"/>
                </a:cubicBezTo>
                <a:cubicBezTo>
                  <a:pt x="768" y="48"/>
                  <a:pt x="768" y="48"/>
                  <a:pt x="768" y="48"/>
                </a:cubicBezTo>
                <a:cubicBezTo>
                  <a:pt x="768" y="162"/>
                  <a:pt x="768" y="162"/>
                  <a:pt x="768" y="162"/>
                </a:cubicBezTo>
                <a:cubicBezTo>
                  <a:pt x="758" y="162"/>
                  <a:pt x="758" y="162"/>
                  <a:pt x="758" y="162"/>
                </a:cubicBezTo>
                <a:cubicBezTo>
                  <a:pt x="758" y="48"/>
                  <a:pt x="758" y="48"/>
                  <a:pt x="758" y="48"/>
                </a:cubicBezTo>
                <a:cubicBezTo>
                  <a:pt x="716" y="48"/>
                  <a:pt x="716" y="48"/>
                  <a:pt x="716" y="48"/>
                </a:cubicBezTo>
                <a:lnTo>
                  <a:pt x="716" y="39"/>
                </a:lnTo>
                <a:close/>
                <a:moveTo>
                  <a:pt x="708" y="211"/>
                </a:moveTo>
                <a:cubicBezTo>
                  <a:pt x="808" y="211"/>
                  <a:pt x="808" y="211"/>
                  <a:pt x="808" y="211"/>
                </a:cubicBezTo>
                <a:cubicBezTo>
                  <a:pt x="808" y="232"/>
                  <a:pt x="808" y="232"/>
                  <a:pt x="808" y="232"/>
                </a:cubicBezTo>
                <a:cubicBezTo>
                  <a:pt x="770" y="232"/>
                  <a:pt x="770" y="232"/>
                  <a:pt x="770" y="232"/>
                </a:cubicBezTo>
                <a:cubicBezTo>
                  <a:pt x="770" y="334"/>
                  <a:pt x="770" y="334"/>
                  <a:pt x="770" y="334"/>
                </a:cubicBezTo>
                <a:cubicBezTo>
                  <a:pt x="745" y="334"/>
                  <a:pt x="745" y="334"/>
                  <a:pt x="745" y="334"/>
                </a:cubicBezTo>
                <a:cubicBezTo>
                  <a:pt x="745" y="232"/>
                  <a:pt x="745" y="232"/>
                  <a:pt x="745" y="232"/>
                </a:cubicBezTo>
                <a:cubicBezTo>
                  <a:pt x="708" y="232"/>
                  <a:pt x="708" y="232"/>
                  <a:pt x="708" y="232"/>
                </a:cubicBezTo>
                <a:lnTo>
                  <a:pt x="708" y="211"/>
                </a:lnTo>
                <a:close/>
                <a:moveTo>
                  <a:pt x="608" y="94"/>
                </a:moveTo>
                <a:cubicBezTo>
                  <a:pt x="608" y="83"/>
                  <a:pt x="610" y="73"/>
                  <a:pt x="614" y="64"/>
                </a:cubicBezTo>
                <a:cubicBezTo>
                  <a:pt x="618" y="56"/>
                  <a:pt x="623" y="49"/>
                  <a:pt x="631" y="44"/>
                </a:cubicBezTo>
                <a:cubicBezTo>
                  <a:pt x="638" y="40"/>
                  <a:pt x="646" y="37"/>
                  <a:pt x="656" y="37"/>
                </a:cubicBezTo>
                <a:cubicBezTo>
                  <a:pt x="665" y="37"/>
                  <a:pt x="673" y="40"/>
                  <a:pt x="681" y="44"/>
                </a:cubicBezTo>
                <a:cubicBezTo>
                  <a:pt x="688" y="49"/>
                  <a:pt x="693" y="55"/>
                  <a:pt x="697" y="63"/>
                </a:cubicBezTo>
                <a:cubicBezTo>
                  <a:pt x="701" y="72"/>
                  <a:pt x="703" y="81"/>
                  <a:pt x="703" y="92"/>
                </a:cubicBezTo>
                <a:cubicBezTo>
                  <a:pt x="703" y="107"/>
                  <a:pt x="703" y="107"/>
                  <a:pt x="703" y="107"/>
                </a:cubicBezTo>
                <a:cubicBezTo>
                  <a:pt x="703" y="118"/>
                  <a:pt x="701" y="128"/>
                  <a:pt x="698" y="137"/>
                </a:cubicBezTo>
                <a:cubicBezTo>
                  <a:pt x="694" y="145"/>
                  <a:pt x="688" y="152"/>
                  <a:pt x="681" y="156"/>
                </a:cubicBezTo>
                <a:cubicBezTo>
                  <a:pt x="674" y="161"/>
                  <a:pt x="665" y="163"/>
                  <a:pt x="656" y="163"/>
                </a:cubicBezTo>
                <a:cubicBezTo>
                  <a:pt x="641" y="163"/>
                  <a:pt x="630" y="158"/>
                  <a:pt x="621" y="148"/>
                </a:cubicBezTo>
                <a:cubicBezTo>
                  <a:pt x="612" y="138"/>
                  <a:pt x="608" y="124"/>
                  <a:pt x="608" y="106"/>
                </a:cubicBezTo>
                <a:lnTo>
                  <a:pt x="608" y="94"/>
                </a:lnTo>
                <a:close/>
                <a:moveTo>
                  <a:pt x="691" y="261"/>
                </a:moveTo>
                <a:cubicBezTo>
                  <a:pt x="691" y="281"/>
                  <a:pt x="691" y="281"/>
                  <a:pt x="691" y="281"/>
                </a:cubicBezTo>
                <a:cubicBezTo>
                  <a:pt x="642" y="281"/>
                  <a:pt x="642" y="281"/>
                  <a:pt x="642" y="281"/>
                </a:cubicBezTo>
                <a:cubicBezTo>
                  <a:pt x="642" y="313"/>
                  <a:pt x="642" y="313"/>
                  <a:pt x="642" y="313"/>
                </a:cubicBezTo>
                <a:cubicBezTo>
                  <a:pt x="699" y="313"/>
                  <a:pt x="699" y="313"/>
                  <a:pt x="699" y="313"/>
                </a:cubicBezTo>
                <a:cubicBezTo>
                  <a:pt x="699" y="334"/>
                  <a:pt x="699" y="334"/>
                  <a:pt x="699" y="334"/>
                </a:cubicBezTo>
                <a:cubicBezTo>
                  <a:pt x="617" y="334"/>
                  <a:pt x="617" y="334"/>
                  <a:pt x="617" y="334"/>
                </a:cubicBezTo>
                <a:cubicBezTo>
                  <a:pt x="617" y="211"/>
                  <a:pt x="617" y="211"/>
                  <a:pt x="617" y="211"/>
                </a:cubicBezTo>
                <a:cubicBezTo>
                  <a:pt x="699" y="211"/>
                  <a:pt x="699" y="211"/>
                  <a:pt x="699" y="211"/>
                </a:cubicBezTo>
                <a:cubicBezTo>
                  <a:pt x="699" y="232"/>
                  <a:pt x="699" y="232"/>
                  <a:pt x="699" y="232"/>
                </a:cubicBezTo>
                <a:cubicBezTo>
                  <a:pt x="642" y="232"/>
                  <a:pt x="642" y="232"/>
                  <a:pt x="642" y="232"/>
                </a:cubicBezTo>
                <a:cubicBezTo>
                  <a:pt x="642" y="261"/>
                  <a:pt x="642" y="261"/>
                  <a:pt x="642" y="261"/>
                </a:cubicBezTo>
                <a:lnTo>
                  <a:pt x="691" y="261"/>
                </a:lnTo>
                <a:close/>
                <a:moveTo>
                  <a:pt x="500" y="39"/>
                </a:moveTo>
                <a:cubicBezTo>
                  <a:pt x="534" y="39"/>
                  <a:pt x="534" y="39"/>
                  <a:pt x="534" y="39"/>
                </a:cubicBezTo>
                <a:cubicBezTo>
                  <a:pt x="544" y="39"/>
                  <a:pt x="553" y="41"/>
                  <a:pt x="561" y="46"/>
                </a:cubicBezTo>
                <a:cubicBezTo>
                  <a:pt x="569" y="50"/>
                  <a:pt x="575" y="57"/>
                  <a:pt x="580" y="66"/>
                </a:cubicBezTo>
                <a:cubicBezTo>
                  <a:pt x="584" y="74"/>
                  <a:pt x="587" y="84"/>
                  <a:pt x="587" y="95"/>
                </a:cubicBezTo>
                <a:cubicBezTo>
                  <a:pt x="587" y="106"/>
                  <a:pt x="587" y="106"/>
                  <a:pt x="587" y="106"/>
                </a:cubicBezTo>
                <a:cubicBezTo>
                  <a:pt x="587" y="117"/>
                  <a:pt x="584" y="127"/>
                  <a:pt x="580" y="135"/>
                </a:cubicBezTo>
                <a:cubicBezTo>
                  <a:pt x="576" y="144"/>
                  <a:pt x="569" y="150"/>
                  <a:pt x="561" y="155"/>
                </a:cubicBezTo>
                <a:cubicBezTo>
                  <a:pt x="553" y="159"/>
                  <a:pt x="544" y="162"/>
                  <a:pt x="534" y="162"/>
                </a:cubicBezTo>
                <a:cubicBezTo>
                  <a:pt x="500" y="162"/>
                  <a:pt x="500" y="162"/>
                  <a:pt x="500" y="162"/>
                </a:cubicBezTo>
                <a:lnTo>
                  <a:pt x="500" y="39"/>
                </a:lnTo>
                <a:close/>
                <a:moveTo>
                  <a:pt x="407" y="42"/>
                </a:moveTo>
                <a:cubicBezTo>
                  <a:pt x="308" y="168"/>
                  <a:pt x="308" y="168"/>
                  <a:pt x="308" y="168"/>
                </a:cubicBezTo>
                <a:cubicBezTo>
                  <a:pt x="304" y="165"/>
                  <a:pt x="301" y="163"/>
                  <a:pt x="297" y="161"/>
                </a:cubicBezTo>
                <a:cubicBezTo>
                  <a:pt x="373" y="42"/>
                  <a:pt x="373" y="42"/>
                  <a:pt x="373" y="42"/>
                </a:cubicBezTo>
                <a:lnTo>
                  <a:pt x="407" y="42"/>
                </a:lnTo>
                <a:close/>
                <a:moveTo>
                  <a:pt x="341" y="274"/>
                </a:moveTo>
                <a:cubicBezTo>
                  <a:pt x="341" y="278"/>
                  <a:pt x="341" y="283"/>
                  <a:pt x="340" y="287"/>
                </a:cubicBezTo>
                <a:cubicBezTo>
                  <a:pt x="337" y="286"/>
                  <a:pt x="334" y="286"/>
                  <a:pt x="330" y="286"/>
                </a:cubicBezTo>
                <a:cubicBezTo>
                  <a:pt x="292" y="286"/>
                  <a:pt x="292" y="317"/>
                  <a:pt x="253" y="317"/>
                </a:cubicBezTo>
                <a:cubicBezTo>
                  <a:pt x="215" y="317"/>
                  <a:pt x="215" y="286"/>
                  <a:pt x="176" y="286"/>
                </a:cubicBezTo>
                <a:cubicBezTo>
                  <a:pt x="144" y="286"/>
                  <a:pt x="139" y="308"/>
                  <a:pt x="115" y="315"/>
                </a:cubicBezTo>
                <a:cubicBezTo>
                  <a:pt x="110" y="302"/>
                  <a:pt x="108" y="288"/>
                  <a:pt x="108" y="274"/>
                </a:cubicBezTo>
                <a:cubicBezTo>
                  <a:pt x="108" y="210"/>
                  <a:pt x="160" y="158"/>
                  <a:pt x="224" y="158"/>
                </a:cubicBezTo>
                <a:cubicBezTo>
                  <a:pt x="289" y="158"/>
                  <a:pt x="341" y="210"/>
                  <a:pt x="341" y="274"/>
                </a:cubicBezTo>
                <a:close/>
                <a:moveTo>
                  <a:pt x="266" y="113"/>
                </a:moveTo>
                <a:cubicBezTo>
                  <a:pt x="284" y="42"/>
                  <a:pt x="284" y="42"/>
                  <a:pt x="284" y="42"/>
                </a:cubicBezTo>
                <a:cubicBezTo>
                  <a:pt x="309" y="42"/>
                  <a:pt x="309" y="42"/>
                  <a:pt x="309" y="42"/>
                </a:cubicBezTo>
                <a:cubicBezTo>
                  <a:pt x="271" y="148"/>
                  <a:pt x="271" y="148"/>
                  <a:pt x="271" y="148"/>
                </a:cubicBezTo>
                <a:cubicBezTo>
                  <a:pt x="267" y="146"/>
                  <a:pt x="262" y="145"/>
                  <a:pt x="258" y="144"/>
                </a:cubicBezTo>
                <a:lnTo>
                  <a:pt x="266" y="113"/>
                </a:lnTo>
                <a:close/>
                <a:moveTo>
                  <a:pt x="233" y="42"/>
                </a:moveTo>
                <a:cubicBezTo>
                  <a:pt x="229" y="139"/>
                  <a:pt x="229" y="139"/>
                  <a:pt x="229" y="139"/>
                </a:cubicBezTo>
                <a:cubicBezTo>
                  <a:pt x="228" y="139"/>
                  <a:pt x="226" y="139"/>
                  <a:pt x="224" y="139"/>
                </a:cubicBezTo>
                <a:cubicBezTo>
                  <a:pt x="222" y="139"/>
                  <a:pt x="219" y="139"/>
                  <a:pt x="216" y="140"/>
                </a:cubicBezTo>
                <a:cubicBezTo>
                  <a:pt x="210" y="42"/>
                  <a:pt x="210" y="42"/>
                  <a:pt x="210" y="42"/>
                </a:cubicBezTo>
                <a:lnTo>
                  <a:pt x="233" y="42"/>
                </a:lnTo>
                <a:close/>
                <a:moveTo>
                  <a:pt x="158" y="42"/>
                </a:moveTo>
                <a:cubicBezTo>
                  <a:pt x="187" y="144"/>
                  <a:pt x="187" y="144"/>
                  <a:pt x="187" y="144"/>
                </a:cubicBezTo>
                <a:cubicBezTo>
                  <a:pt x="183" y="146"/>
                  <a:pt x="179" y="147"/>
                  <a:pt x="175" y="149"/>
                </a:cubicBezTo>
                <a:cubicBezTo>
                  <a:pt x="133" y="42"/>
                  <a:pt x="133" y="42"/>
                  <a:pt x="133" y="42"/>
                </a:cubicBezTo>
                <a:lnTo>
                  <a:pt x="158" y="42"/>
                </a:lnTo>
                <a:close/>
                <a:moveTo>
                  <a:pt x="42" y="42"/>
                </a:moveTo>
                <a:cubicBezTo>
                  <a:pt x="68" y="42"/>
                  <a:pt x="68" y="42"/>
                  <a:pt x="68" y="42"/>
                </a:cubicBezTo>
                <a:cubicBezTo>
                  <a:pt x="149" y="162"/>
                  <a:pt x="149" y="162"/>
                  <a:pt x="149" y="162"/>
                </a:cubicBezTo>
                <a:cubicBezTo>
                  <a:pt x="146" y="165"/>
                  <a:pt x="142" y="167"/>
                  <a:pt x="139" y="170"/>
                </a:cubicBezTo>
                <a:cubicBezTo>
                  <a:pt x="42" y="52"/>
                  <a:pt x="42" y="52"/>
                  <a:pt x="42" y="52"/>
                </a:cubicBezTo>
                <a:lnTo>
                  <a:pt x="42" y="42"/>
                </a:lnTo>
                <a:close/>
                <a:moveTo>
                  <a:pt x="42" y="131"/>
                </a:moveTo>
                <a:cubicBezTo>
                  <a:pt x="118" y="191"/>
                  <a:pt x="118" y="191"/>
                  <a:pt x="118" y="191"/>
                </a:cubicBezTo>
                <a:cubicBezTo>
                  <a:pt x="116" y="194"/>
                  <a:pt x="113" y="198"/>
                  <a:pt x="111" y="202"/>
                </a:cubicBezTo>
                <a:cubicBezTo>
                  <a:pt x="42" y="158"/>
                  <a:pt x="42" y="158"/>
                  <a:pt x="42" y="158"/>
                </a:cubicBezTo>
                <a:lnTo>
                  <a:pt x="42" y="131"/>
                </a:lnTo>
                <a:close/>
                <a:moveTo>
                  <a:pt x="42" y="207"/>
                </a:moveTo>
                <a:cubicBezTo>
                  <a:pt x="98" y="228"/>
                  <a:pt x="98" y="228"/>
                  <a:pt x="98" y="228"/>
                </a:cubicBezTo>
                <a:cubicBezTo>
                  <a:pt x="96" y="232"/>
                  <a:pt x="95" y="236"/>
                  <a:pt x="94" y="241"/>
                </a:cubicBezTo>
                <a:cubicBezTo>
                  <a:pt x="64" y="233"/>
                  <a:pt x="64" y="233"/>
                  <a:pt x="64" y="233"/>
                </a:cubicBezTo>
                <a:cubicBezTo>
                  <a:pt x="42" y="228"/>
                  <a:pt x="42" y="228"/>
                  <a:pt x="42" y="228"/>
                </a:cubicBezTo>
                <a:lnTo>
                  <a:pt x="42" y="207"/>
                </a:lnTo>
                <a:close/>
                <a:moveTo>
                  <a:pt x="42" y="267"/>
                </a:moveTo>
                <a:cubicBezTo>
                  <a:pt x="90" y="269"/>
                  <a:pt x="90" y="269"/>
                  <a:pt x="90" y="269"/>
                </a:cubicBezTo>
                <a:cubicBezTo>
                  <a:pt x="89" y="271"/>
                  <a:pt x="89" y="273"/>
                  <a:pt x="89" y="274"/>
                </a:cubicBezTo>
                <a:cubicBezTo>
                  <a:pt x="89" y="277"/>
                  <a:pt x="90" y="280"/>
                  <a:pt x="90" y="282"/>
                </a:cubicBezTo>
                <a:cubicBezTo>
                  <a:pt x="42" y="285"/>
                  <a:pt x="42" y="285"/>
                  <a:pt x="42" y="285"/>
                </a:cubicBezTo>
                <a:lnTo>
                  <a:pt x="42" y="267"/>
                </a:lnTo>
                <a:close/>
                <a:moveTo>
                  <a:pt x="407" y="508"/>
                </a:moveTo>
                <a:cubicBezTo>
                  <a:pt x="359" y="508"/>
                  <a:pt x="359" y="508"/>
                  <a:pt x="359" y="508"/>
                </a:cubicBezTo>
                <a:cubicBezTo>
                  <a:pt x="352" y="502"/>
                  <a:pt x="346" y="499"/>
                  <a:pt x="334" y="499"/>
                </a:cubicBezTo>
                <a:cubicBezTo>
                  <a:pt x="322" y="499"/>
                  <a:pt x="315" y="502"/>
                  <a:pt x="309" y="508"/>
                </a:cubicBezTo>
                <a:cubicBezTo>
                  <a:pt x="206" y="508"/>
                  <a:pt x="206" y="508"/>
                  <a:pt x="206" y="508"/>
                </a:cubicBezTo>
                <a:cubicBezTo>
                  <a:pt x="199" y="502"/>
                  <a:pt x="192" y="499"/>
                  <a:pt x="180" y="499"/>
                </a:cubicBezTo>
                <a:cubicBezTo>
                  <a:pt x="169" y="499"/>
                  <a:pt x="162" y="502"/>
                  <a:pt x="155" y="508"/>
                </a:cubicBezTo>
                <a:cubicBezTo>
                  <a:pt x="52" y="508"/>
                  <a:pt x="52" y="508"/>
                  <a:pt x="52" y="508"/>
                </a:cubicBezTo>
                <a:cubicBezTo>
                  <a:pt x="49" y="505"/>
                  <a:pt x="46" y="503"/>
                  <a:pt x="42" y="501"/>
                </a:cubicBezTo>
                <a:cubicBezTo>
                  <a:pt x="42" y="475"/>
                  <a:pt x="42" y="475"/>
                  <a:pt x="42" y="475"/>
                </a:cubicBezTo>
                <a:cubicBezTo>
                  <a:pt x="56" y="478"/>
                  <a:pt x="66" y="485"/>
                  <a:pt x="73" y="492"/>
                </a:cubicBezTo>
                <a:cubicBezTo>
                  <a:pt x="83" y="499"/>
                  <a:pt x="89" y="504"/>
                  <a:pt x="104" y="504"/>
                </a:cubicBezTo>
                <a:cubicBezTo>
                  <a:pt x="118" y="504"/>
                  <a:pt x="125" y="499"/>
                  <a:pt x="134" y="492"/>
                </a:cubicBezTo>
                <a:cubicBezTo>
                  <a:pt x="144" y="483"/>
                  <a:pt x="157" y="473"/>
                  <a:pt x="180" y="473"/>
                </a:cubicBezTo>
                <a:cubicBezTo>
                  <a:pt x="204" y="473"/>
                  <a:pt x="217" y="483"/>
                  <a:pt x="227" y="492"/>
                </a:cubicBezTo>
                <a:cubicBezTo>
                  <a:pt x="236" y="499"/>
                  <a:pt x="243" y="504"/>
                  <a:pt x="257" y="504"/>
                </a:cubicBezTo>
                <a:cubicBezTo>
                  <a:pt x="272" y="504"/>
                  <a:pt x="278" y="499"/>
                  <a:pt x="288" y="492"/>
                </a:cubicBezTo>
                <a:cubicBezTo>
                  <a:pt x="298" y="483"/>
                  <a:pt x="310" y="473"/>
                  <a:pt x="334" y="473"/>
                </a:cubicBezTo>
                <a:cubicBezTo>
                  <a:pt x="358" y="473"/>
                  <a:pt x="370" y="483"/>
                  <a:pt x="380" y="492"/>
                </a:cubicBezTo>
                <a:cubicBezTo>
                  <a:pt x="389" y="498"/>
                  <a:pt x="395" y="503"/>
                  <a:pt x="407" y="504"/>
                </a:cubicBezTo>
                <a:lnTo>
                  <a:pt x="407" y="508"/>
                </a:lnTo>
                <a:close/>
                <a:moveTo>
                  <a:pt x="407" y="457"/>
                </a:moveTo>
                <a:cubicBezTo>
                  <a:pt x="407" y="457"/>
                  <a:pt x="407" y="457"/>
                  <a:pt x="407" y="457"/>
                </a:cubicBezTo>
                <a:cubicBezTo>
                  <a:pt x="383" y="457"/>
                  <a:pt x="370" y="446"/>
                  <a:pt x="360" y="438"/>
                </a:cubicBezTo>
                <a:cubicBezTo>
                  <a:pt x="351" y="431"/>
                  <a:pt x="345" y="425"/>
                  <a:pt x="330" y="425"/>
                </a:cubicBezTo>
                <a:cubicBezTo>
                  <a:pt x="315" y="425"/>
                  <a:pt x="309" y="431"/>
                  <a:pt x="300" y="438"/>
                </a:cubicBezTo>
                <a:cubicBezTo>
                  <a:pt x="290" y="446"/>
                  <a:pt x="277" y="457"/>
                  <a:pt x="253" y="457"/>
                </a:cubicBezTo>
                <a:cubicBezTo>
                  <a:pt x="229" y="457"/>
                  <a:pt x="217" y="446"/>
                  <a:pt x="207" y="438"/>
                </a:cubicBezTo>
                <a:cubicBezTo>
                  <a:pt x="198" y="431"/>
                  <a:pt x="191" y="425"/>
                  <a:pt x="176" y="425"/>
                </a:cubicBezTo>
                <a:cubicBezTo>
                  <a:pt x="162" y="425"/>
                  <a:pt x="155" y="431"/>
                  <a:pt x="146" y="438"/>
                </a:cubicBezTo>
                <a:cubicBezTo>
                  <a:pt x="136" y="446"/>
                  <a:pt x="123" y="457"/>
                  <a:pt x="100" y="457"/>
                </a:cubicBezTo>
                <a:cubicBezTo>
                  <a:pt x="76" y="457"/>
                  <a:pt x="63" y="446"/>
                  <a:pt x="53" y="438"/>
                </a:cubicBezTo>
                <a:cubicBezTo>
                  <a:pt x="49" y="435"/>
                  <a:pt x="46" y="432"/>
                  <a:pt x="42" y="430"/>
                </a:cubicBezTo>
                <a:cubicBezTo>
                  <a:pt x="42" y="402"/>
                  <a:pt x="42" y="402"/>
                  <a:pt x="42" y="402"/>
                </a:cubicBezTo>
                <a:cubicBezTo>
                  <a:pt x="54" y="406"/>
                  <a:pt x="62" y="413"/>
                  <a:pt x="69" y="418"/>
                </a:cubicBezTo>
                <a:cubicBezTo>
                  <a:pt x="79" y="426"/>
                  <a:pt x="85" y="431"/>
                  <a:pt x="100" y="431"/>
                </a:cubicBezTo>
                <a:cubicBezTo>
                  <a:pt x="114" y="431"/>
                  <a:pt x="121" y="426"/>
                  <a:pt x="130" y="418"/>
                </a:cubicBezTo>
                <a:cubicBezTo>
                  <a:pt x="140" y="410"/>
                  <a:pt x="153" y="400"/>
                  <a:pt x="176" y="400"/>
                </a:cubicBezTo>
                <a:cubicBezTo>
                  <a:pt x="200" y="400"/>
                  <a:pt x="213" y="410"/>
                  <a:pt x="223" y="418"/>
                </a:cubicBezTo>
                <a:cubicBezTo>
                  <a:pt x="232" y="426"/>
                  <a:pt x="239" y="431"/>
                  <a:pt x="253" y="431"/>
                </a:cubicBezTo>
                <a:cubicBezTo>
                  <a:pt x="268" y="431"/>
                  <a:pt x="274" y="426"/>
                  <a:pt x="284" y="418"/>
                </a:cubicBezTo>
                <a:cubicBezTo>
                  <a:pt x="294" y="410"/>
                  <a:pt x="306" y="400"/>
                  <a:pt x="330" y="400"/>
                </a:cubicBezTo>
                <a:cubicBezTo>
                  <a:pt x="354" y="400"/>
                  <a:pt x="366" y="410"/>
                  <a:pt x="376" y="418"/>
                </a:cubicBezTo>
                <a:cubicBezTo>
                  <a:pt x="385" y="426"/>
                  <a:pt x="392" y="431"/>
                  <a:pt x="407" y="431"/>
                </a:cubicBezTo>
                <a:cubicBezTo>
                  <a:pt x="407" y="431"/>
                  <a:pt x="407" y="431"/>
                  <a:pt x="407" y="431"/>
                </a:cubicBezTo>
                <a:lnTo>
                  <a:pt x="407" y="457"/>
                </a:lnTo>
                <a:close/>
                <a:moveTo>
                  <a:pt x="407" y="386"/>
                </a:moveTo>
                <a:cubicBezTo>
                  <a:pt x="407" y="386"/>
                  <a:pt x="407" y="386"/>
                  <a:pt x="407" y="386"/>
                </a:cubicBezTo>
                <a:cubicBezTo>
                  <a:pt x="383" y="386"/>
                  <a:pt x="370" y="376"/>
                  <a:pt x="360" y="368"/>
                </a:cubicBezTo>
                <a:cubicBezTo>
                  <a:pt x="351" y="361"/>
                  <a:pt x="345" y="355"/>
                  <a:pt x="330" y="355"/>
                </a:cubicBezTo>
                <a:cubicBezTo>
                  <a:pt x="315" y="355"/>
                  <a:pt x="309" y="361"/>
                  <a:pt x="300" y="368"/>
                </a:cubicBezTo>
                <a:cubicBezTo>
                  <a:pt x="290" y="376"/>
                  <a:pt x="277" y="386"/>
                  <a:pt x="253" y="386"/>
                </a:cubicBezTo>
                <a:cubicBezTo>
                  <a:pt x="229" y="386"/>
                  <a:pt x="217" y="376"/>
                  <a:pt x="207" y="368"/>
                </a:cubicBezTo>
                <a:cubicBezTo>
                  <a:pt x="198" y="361"/>
                  <a:pt x="191" y="355"/>
                  <a:pt x="176" y="355"/>
                </a:cubicBezTo>
                <a:cubicBezTo>
                  <a:pt x="162" y="355"/>
                  <a:pt x="155" y="361"/>
                  <a:pt x="146" y="368"/>
                </a:cubicBezTo>
                <a:cubicBezTo>
                  <a:pt x="136" y="376"/>
                  <a:pt x="123" y="386"/>
                  <a:pt x="100" y="386"/>
                </a:cubicBezTo>
                <a:cubicBezTo>
                  <a:pt x="76" y="386"/>
                  <a:pt x="63" y="376"/>
                  <a:pt x="53" y="368"/>
                </a:cubicBezTo>
                <a:cubicBezTo>
                  <a:pt x="49" y="365"/>
                  <a:pt x="46" y="362"/>
                  <a:pt x="42" y="360"/>
                </a:cubicBezTo>
                <a:cubicBezTo>
                  <a:pt x="42" y="332"/>
                  <a:pt x="42" y="332"/>
                  <a:pt x="42" y="332"/>
                </a:cubicBezTo>
                <a:cubicBezTo>
                  <a:pt x="54" y="336"/>
                  <a:pt x="62" y="342"/>
                  <a:pt x="69" y="348"/>
                </a:cubicBezTo>
                <a:cubicBezTo>
                  <a:pt x="79" y="355"/>
                  <a:pt x="85" y="361"/>
                  <a:pt x="100" y="361"/>
                </a:cubicBezTo>
                <a:cubicBezTo>
                  <a:pt x="114" y="361"/>
                  <a:pt x="121" y="355"/>
                  <a:pt x="130" y="348"/>
                </a:cubicBezTo>
                <a:cubicBezTo>
                  <a:pt x="140" y="340"/>
                  <a:pt x="153" y="330"/>
                  <a:pt x="176" y="330"/>
                </a:cubicBezTo>
                <a:cubicBezTo>
                  <a:pt x="200" y="330"/>
                  <a:pt x="213" y="340"/>
                  <a:pt x="223" y="348"/>
                </a:cubicBezTo>
                <a:cubicBezTo>
                  <a:pt x="232" y="355"/>
                  <a:pt x="239" y="361"/>
                  <a:pt x="253" y="361"/>
                </a:cubicBezTo>
                <a:cubicBezTo>
                  <a:pt x="268" y="361"/>
                  <a:pt x="274" y="355"/>
                  <a:pt x="284" y="348"/>
                </a:cubicBezTo>
                <a:cubicBezTo>
                  <a:pt x="294" y="340"/>
                  <a:pt x="306" y="330"/>
                  <a:pt x="330" y="330"/>
                </a:cubicBezTo>
                <a:cubicBezTo>
                  <a:pt x="354" y="330"/>
                  <a:pt x="366" y="340"/>
                  <a:pt x="376" y="348"/>
                </a:cubicBezTo>
                <a:cubicBezTo>
                  <a:pt x="385" y="355"/>
                  <a:pt x="392" y="361"/>
                  <a:pt x="407" y="361"/>
                </a:cubicBezTo>
                <a:cubicBezTo>
                  <a:pt x="407" y="361"/>
                  <a:pt x="407" y="361"/>
                  <a:pt x="407" y="361"/>
                </a:cubicBezTo>
                <a:lnTo>
                  <a:pt x="407" y="386"/>
                </a:lnTo>
                <a:close/>
                <a:moveTo>
                  <a:pt x="407" y="281"/>
                </a:moveTo>
                <a:cubicBezTo>
                  <a:pt x="359" y="279"/>
                  <a:pt x="359" y="279"/>
                  <a:pt x="359" y="279"/>
                </a:cubicBezTo>
                <a:cubicBezTo>
                  <a:pt x="359" y="277"/>
                  <a:pt x="359" y="276"/>
                  <a:pt x="359" y="274"/>
                </a:cubicBezTo>
                <a:cubicBezTo>
                  <a:pt x="359" y="271"/>
                  <a:pt x="359" y="269"/>
                  <a:pt x="359" y="266"/>
                </a:cubicBezTo>
                <a:cubicBezTo>
                  <a:pt x="407" y="263"/>
                  <a:pt x="407" y="263"/>
                  <a:pt x="407" y="263"/>
                </a:cubicBezTo>
                <a:lnTo>
                  <a:pt x="407" y="281"/>
                </a:lnTo>
                <a:close/>
                <a:moveTo>
                  <a:pt x="407" y="222"/>
                </a:moveTo>
                <a:cubicBezTo>
                  <a:pt x="354" y="237"/>
                  <a:pt x="354" y="237"/>
                  <a:pt x="354" y="237"/>
                </a:cubicBezTo>
                <a:cubicBezTo>
                  <a:pt x="353" y="233"/>
                  <a:pt x="351" y="229"/>
                  <a:pt x="350" y="225"/>
                </a:cubicBezTo>
                <a:cubicBezTo>
                  <a:pt x="407" y="202"/>
                  <a:pt x="407" y="202"/>
                  <a:pt x="407" y="202"/>
                </a:cubicBezTo>
                <a:lnTo>
                  <a:pt x="407" y="222"/>
                </a:lnTo>
                <a:close/>
                <a:moveTo>
                  <a:pt x="407" y="152"/>
                </a:moveTo>
                <a:cubicBezTo>
                  <a:pt x="336" y="199"/>
                  <a:pt x="336" y="199"/>
                  <a:pt x="336" y="199"/>
                </a:cubicBezTo>
                <a:cubicBezTo>
                  <a:pt x="334" y="195"/>
                  <a:pt x="331" y="192"/>
                  <a:pt x="328" y="188"/>
                </a:cubicBezTo>
                <a:cubicBezTo>
                  <a:pt x="407" y="124"/>
                  <a:pt x="407" y="124"/>
                  <a:pt x="407" y="124"/>
                </a:cubicBezTo>
                <a:lnTo>
                  <a:pt x="407" y="152"/>
                </a:lnTo>
                <a:close/>
                <a:moveTo>
                  <a:pt x="495" y="211"/>
                </a:moveTo>
                <a:cubicBezTo>
                  <a:pt x="521" y="211"/>
                  <a:pt x="521" y="211"/>
                  <a:pt x="521" y="211"/>
                </a:cubicBezTo>
                <a:cubicBezTo>
                  <a:pt x="570" y="292"/>
                  <a:pt x="570" y="292"/>
                  <a:pt x="570" y="292"/>
                </a:cubicBezTo>
                <a:cubicBezTo>
                  <a:pt x="570" y="211"/>
                  <a:pt x="570" y="211"/>
                  <a:pt x="570" y="211"/>
                </a:cubicBezTo>
                <a:cubicBezTo>
                  <a:pt x="595" y="211"/>
                  <a:pt x="595" y="211"/>
                  <a:pt x="595" y="211"/>
                </a:cubicBezTo>
                <a:cubicBezTo>
                  <a:pt x="595" y="334"/>
                  <a:pt x="595" y="334"/>
                  <a:pt x="595" y="334"/>
                </a:cubicBezTo>
                <a:cubicBezTo>
                  <a:pt x="570" y="334"/>
                  <a:pt x="570" y="334"/>
                  <a:pt x="570" y="334"/>
                </a:cubicBezTo>
                <a:cubicBezTo>
                  <a:pt x="521" y="253"/>
                  <a:pt x="521" y="253"/>
                  <a:pt x="521" y="253"/>
                </a:cubicBezTo>
                <a:cubicBezTo>
                  <a:pt x="521" y="334"/>
                  <a:pt x="521" y="334"/>
                  <a:pt x="521" y="334"/>
                </a:cubicBezTo>
                <a:cubicBezTo>
                  <a:pt x="495" y="334"/>
                  <a:pt x="495" y="334"/>
                  <a:pt x="495" y="334"/>
                </a:cubicBezTo>
                <a:lnTo>
                  <a:pt x="495" y="211"/>
                </a:lnTo>
                <a:close/>
                <a:moveTo>
                  <a:pt x="618" y="506"/>
                </a:moveTo>
                <a:cubicBezTo>
                  <a:pt x="608" y="506"/>
                  <a:pt x="608" y="506"/>
                  <a:pt x="608" y="506"/>
                </a:cubicBezTo>
                <a:cubicBezTo>
                  <a:pt x="608" y="453"/>
                  <a:pt x="608" y="453"/>
                  <a:pt x="608" y="453"/>
                </a:cubicBezTo>
                <a:cubicBezTo>
                  <a:pt x="609" y="398"/>
                  <a:pt x="609" y="398"/>
                  <a:pt x="609" y="398"/>
                </a:cubicBezTo>
                <a:cubicBezTo>
                  <a:pt x="563" y="506"/>
                  <a:pt x="563" y="506"/>
                  <a:pt x="563" y="506"/>
                </a:cubicBezTo>
                <a:cubicBezTo>
                  <a:pt x="555" y="506"/>
                  <a:pt x="555" y="506"/>
                  <a:pt x="555" y="506"/>
                </a:cubicBezTo>
                <a:cubicBezTo>
                  <a:pt x="510" y="398"/>
                  <a:pt x="510" y="398"/>
                  <a:pt x="510" y="398"/>
                </a:cubicBezTo>
                <a:cubicBezTo>
                  <a:pt x="510" y="452"/>
                  <a:pt x="510" y="452"/>
                  <a:pt x="510" y="452"/>
                </a:cubicBezTo>
                <a:cubicBezTo>
                  <a:pt x="510" y="506"/>
                  <a:pt x="510" y="506"/>
                  <a:pt x="510" y="506"/>
                </a:cubicBezTo>
                <a:cubicBezTo>
                  <a:pt x="500" y="506"/>
                  <a:pt x="500" y="506"/>
                  <a:pt x="500" y="506"/>
                </a:cubicBezTo>
                <a:cubicBezTo>
                  <a:pt x="500" y="384"/>
                  <a:pt x="500" y="384"/>
                  <a:pt x="500" y="384"/>
                </a:cubicBezTo>
                <a:cubicBezTo>
                  <a:pt x="514" y="384"/>
                  <a:pt x="514" y="384"/>
                  <a:pt x="514" y="384"/>
                </a:cubicBezTo>
                <a:cubicBezTo>
                  <a:pt x="559" y="492"/>
                  <a:pt x="559" y="492"/>
                  <a:pt x="559" y="492"/>
                </a:cubicBezTo>
                <a:cubicBezTo>
                  <a:pt x="604" y="384"/>
                  <a:pt x="604" y="384"/>
                  <a:pt x="604" y="384"/>
                </a:cubicBezTo>
                <a:cubicBezTo>
                  <a:pt x="618" y="384"/>
                  <a:pt x="618" y="384"/>
                  <a:pt x="618" y="384"/>
                </a:cubicBezTo>
                <a:lnTo>
                  <a:pt x="618" y="506"/>
                </a:lnTo>
                <a:close/>
                <a:moveTo>
                  <a:pt x="720" y="506"/>
                </a:moveTo>
                <a:cubicBezTo>
                  <a:pt x="649" y="506"/>
                  <a:pt x="649" y="506"/>
                  <a:pt x="649" y="506"/>
                </a:cubicBezTo>
                <a:cubicBezTo>
                  <a:pt x="649" y="384"/>
                  <a:pt x="649" y="384"/>
                  <a:pt x="649" y="384"/>
                </a:cubicBezTo>
                <a:cubicBezTo>
                  <a:pt x="660" y="384"/>
                  <a:pt x="660" y="384"/>
                  <a:pt x="660" y="384"/>
                </a:cubicBezTo>
                <a:cubicBezTo>
                  <a:pt x="660" y="497"/>
                  <a:pt x="660" y="497"/>
                  <a:pt x="660" y="497"/>
                </a:cubicBezTo>
                <a:cubicBezTo>
                  <a:pt x="720" y="497"/>
                  <a:pt x="720" y="497"/>
                  <a:pt x="720" y="497"/>
                </a:cubicBezTo>
                <a:lnTo>
                  <a:pt x="720" y="506"/>
                </a:lnTo>
                <a:close/>
                <a:moveTo>
                  <a:pt x="823" y="491"/>
                </a:moveTo>
                <a:cubicBezTo>
                  <a:pt x="819" y="497"/>
                  <a:pt x="814" y="501"/>
                  <a:pt x="806" y="503"/>
                </a:cubicBezTo>
                <a:cubicBezTo>
                  <a:pt x="798" y="506"/>
                  <a:pt x="790" y="508"/>
                  <a:pt x="780" y="508"/>
                </a:cubicBezTo>
                <a:cubicBezTo>
                  <a:pt x="771" y="508"/>
                  <a:pt x="762" y="505"/>
                  <a:pt x="755" y="501"/>
                </a:cubicBezTo>
                <a:cubicBezTo>
                  <a:pt x="747" y="496"/>
                  <a:pt x="741" y="490"/>
                  <a:pt x="737" y="481"/>
                </a:cubicBezTo>
                <a:cubicBezTo>
                  <a:pt x="733" y="473"/>
                  <a:pt x="731" y="463"/>
                  <a:pt x="731" y="452"/>
                </a:cubicBezTo>
                <a:cubicBezTo>
                  <a:pt x="731" y="437"/>
                  <a:pt x="731" y="437"/>
                  <a:pt x="731" y="437"/>
                </a:cubicBezTo>
                <a:cubicBezTo>
                  <a:pt x="731" y="420"/>
                  <a:pt x="735" y="406"/>
                  <a:pt x="744" y="397"/>
                </a:cubicBezTo>
                <a:cubicBezTo>
                  <a:pt x="753" y="387"/>
                  <a:pt x="764" y="382"/>
                  <a:pt x="779" y="382"/>
                </a:cubicBezTo>
                <a:cubicBezTo>
                  <a:pt x="791" y="382"/>
                  <a:pt x="801" y="385"/>
                  <a:pt x="809" y="391"/>
                </a:cubicBezTo>
                <a:cubicBezTo>
                  <a:pt x="817" y="398"/>
                  <a:pt x="821" y="407"/>
                  <a:pt x="823" y="418"/>
                </a:cubicBezTo>
                <a:cubicBezTo>
                  <a:pt x="812" y="418"/>
                  <a:pt x="812" y="418"/>
                  <a:pt x="812" y="418"/>
                </a:cubicBezTo>
                <a:cubicBezTo>
                  <a:pt x="811" y="409"/>
                  <a:pt x="807" y="402"/>
                  <a:pt x="801" y="398"/>
                </a:cubicBezTo>
                <a:cubicBezTo>
                  <a:pt x="796" y="393"/>
                  <a:pt x="788" y="391"/>
                  <a:pt x="779" y="391"/>
                </a:cubicBezTo>
                <a:cubicBezTo>
                  <a:pt x="767" y="391"/>
                  <a:pt x="758" y="395"/>
                  <a:pt x="751" y="403"/>
                </a:cubicBezTo>
                <a:cubicBezTo>
                  <a:pt x="745" y="411"/>
                  <a:pt x="741" y="422"/>
                  <a:pt x="741" y="437"/>
                </a:cubicBezTo>
                <a:cubicBezTo>
                  <a:pt x="741" y="452"/>
                  <a:pt x="741" y="452"/>
                  <a:pt x="741" y="452"/>
                </a:cubicBezTo>
                <a:cubicBezTo>
                  <a:pt x="741" y="461"/>
                  <a:pt x="743" y="469"/>
                  <a:pt x="746" y="476"/>
                </a:cubicBezTo>
                <a:cubicBezTo>
                  <a:pt x="749" y="484"/>
                  <a:pt x="754" y="489"/>
                  <a:pt x="760" y="493"/>
                </a:cubicBezTo>
                <a:cubicBezTo>
                  <a:pt x="766" y="497"/>
                  <a:pt x="773" y="499"/>
                  <a:pt x="780" y="499"/>
                </a:cubicBezTo>
                <a:cubicBezTo>
                  <a:pt x="789" y="499"/>
                  <a:pt x="797" y="498"/>
                  <a:pt x="803" y="495"/>
                </a:cubicBezTo>
                <a:cubicBezTo>
                  <a:pt x="807" y="493"/>
                  <a:pt x="810" y="491"/>
                  <a:pt x="812" y="488"/>
                </a:cubicBezTo>
                <a:cubicBezTo>
                  <a:pt x="812" y="457"/>
                  <a:pt x="812" y="457"/>
                  <a:pt x="812" y="457"/>
                </a:cubicBezTo>
                <a:cubicBezTo>
                  <a:pt x="780" y="457"/>
                  <a:pt x="780" y="457"/>
                  <a:pt x="780" y="457"/>
                </a:cubicBezTo>
                <a:cubicBezTo>
                  <a:pt x="780" y="448"/>
                  <a:pt x="780" y="448"/>
                  <a:pt x="780" y="448"/>
                </a:cubicBezTo>
                <a:cubicBezTo>
                  <a:pt x="823" y="448"/>
                  <a:pt x="823" y="448"/>
                  <a:pt x="823" y="448"/>
                </a:cubicBezTo>
                <a:lnTo>
                  <a:pt x="823" y="491"/>
                </a:lnTo>
                <a:close/>
              </a:path>
            </a:pathLst>
          </a:custGeom>
          <a:solidFill>
            <a:srgbClr val="BC1B28"/>
          </a:solidFill>
          <a:ln>
            <a:noFill/>
          </a:ln>
        </p:spPr>
        <p:txBody>
          <a:bodyPr vert="horz" wrap="square" lIns="91440" tIns="45720" rIns="91440" bIns="45720" numCol="1" anchor="t" anchorCtr="0" compatLnSpc="1">
            <a:prstTxWarp prst="textNoShape">
              <a:avLst/>
            </a:prstTxWarp>
          </a:bodyPr>
          <a:lstStyle/>
          <a:p>
            <a:endParaRPr lang="en-GB" dirty="0">
              <a:latin typeface="Roboto" panose="02000000000000000000" pitchFamily="2" charset="0"/>
            </a:endParaRPr>
          </a:p>
        </p:txBody>
      </p:sp>
      <p:sp>
        <p:nvSpPr>
          <p:cNvPr id="2" name="Title 1">
            <a:extLst>
              <a:ext uri="{FF2B5EF4-FFF2-40B4-BE49-F238E27FC236}">
                <a16:creationId xmlns:a16="http://schemas.microsoft.com/office/drawing/2014/main" id="{BD0CB1C0-C9FC-4828-A800-2134863446BC}"/>
              </a:ext>
            </a:extLst>
          </p:cNvPr>
          <p:cNvSpPr>
            <a:spLocks noGrp="1"/>
          </p:cNvSpPr>
          <p:nvPr>
            <p:ph type="title"/>
          </p:nvPr>
        </p:nvSpPr>
        <p:spPr>
          <a:xfrm>
            <a:off x="628650" y="536474"/>
            <a:ext cx="8321621" cy="229228"/>
          </a:xfrm>
        </p:spPr>
        <p:txBody>
          <a:bodyPr anchor="t">
            <a:normAutofit fontScale="90000"/>
          </a:bodyPr>
          <a:lstStyle/>
          <a:p>
            <a:r>
              <a:rPr lang="es-ES" sz="2756" b="1" dirty="0">
                <a:solidFill>
                  <a:schemeClr val="accent1">
                    <a:lumMod val="50000"/>
                  </a:schemeClr>
                </a:solidFill>
              </a:rPr>
              <a:t>¿Y como poner a todos de acuerdo ? </a:t>
            </a:r>
            <a:br>
              <a:rPr lang="en-US" dirty="0"/>
            </a:br>
            <a:endParaRPr lang="en-US" dirty="0"/>
          </a:p>
        </p:txBody>
      </p:sp>
      <p:sp>
        <p:nvSpPr>
          <p:cNvPr id="8" name="Content Placeholder 7">
            <a:extLst>
              <a:ext uri="{FF2B5EF4-FFF2-40B4-BE49-F238E27FC236}">
                <a16:creationId xmlns:a16="http://schemas.microsoft.com/office/drawing/2014/main" id="{4C0E7EC5-5801-4BB9-8FB6-2FDF77791FDE}"/>
              </a:ext>
            </a:extLst>
          </p:cNvPr>
          <p:cNvSpPr>
            <a:spLocks noGrp="1"/>
          </p:cNvSpPr>
          <p:nvPr>
            <p:ph idx="1"/>
          </p:nvPr>
        </p:nvSpPr>
        <p:spPr>
          <a:xfrm>
            <a:off x="628650" y="1369219"/>
            <a:ext cx="7886700" cy="3588302"/>
          </a:xfrm>
        </p:spPr>
        <p:txBody>
          <a:bodyPr>
            <a:normAutofit/>
          </a:bodyPr>
          <a:lstStyle/>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sz="135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p>
        </p:txBody>
      </p:sp>
      <p:sp>
        <p:nvSpPr>
          <p:cNvPr id="46" name="CuadroTexto 45">
            <a:extLst>
              <a:ext uri="{FF2B5EF4-FFF2-40B4-BE49-F238E27FC236}">
                <a16:creationId xmlns:a16="http://schemas.microsoft.com/office/drawing/2014/main" id="{45EE1811-51A5-78B9-2C8C-30D0DE4B8574}"/>
              </a:ext>
            </a:extLst>
          </p:cNvPr>
          <p:cNvSpPr txBox="1"/>
          <p:nvPr/>
        </p:nvSpPr>
        <p:spPr>
          <a:xfrm>
            <a:off x="628651" y="1022970"/>
            <a:ext cx="7208045" cy="4247317"/>
          </a:xfrm>
          <a:prstGeom prst="rect">
            <a:avLst/>
          </a:prstGeom>
          <a:noFill/>
        </p:spPr>
        <p:txBody>
          <a:bodyPr wrap="square">
            <a:spAutoFit/>
          </a:bodyPr>
          <a:lstStyle/>
          <a:p>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Lo principal para poner a todos de acuerdo es usar un </a:t>
            </a:r>
            <a:r>
              <a:rPr lang="es-ES" sz="1350" b="1"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lenguaje común(Comunicación)</a:t>
            </a:r>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 no técnico, no de negocios donde todos los roles puedan entender el objetivo de manera inequívoca y remar hacia el mismo lado para su consecución</a:t>
            </a:r>
          </a:p>
          <a:p>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Debe cumplir:</a:t>
            </a:r>
          </a:p>
          <a:p>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r>
              <a:rPr lang="es-ES" sz="1350" b="1"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Ser sencillo, </a:t>
            </a:r>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para que todos los interlocutores (negocio y equipo técnico) lo puedan entender independiente de su conocimientos</a:t>
            </a: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r>
              <a:rPr lang="es-ES" sz="1350" b="1"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Ser universal</a:t>
            </a:r>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 para poder describir como esa nueva feature debe de funcionar y pueda ser escrito y leído por cualquiera.</a:t>
            </a: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 Sirva como </a:t>
            </a:r>
            <a:r>
              <a:rPr lang="es-ES" sz="1350" b="1"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Criterios de aceptación </a:t>
            </a:r>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de la nueva feature y para describir el comportamiento de la misma.</a:t>
            </a: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Pueda ser </a:t>
            </a:r>
            <a:r>
              <a:rPr lang="es-ES" sz="1350" b="1"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automatizado e independiente de plataformas y lenguajes de programación</a:t>
            </a:r>
            <a:r>
              <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rPr>
              <a:t> para poder integrarlo dentro de cualquier CI,CD de los productos/proyectos</a:t>
            </a: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buFont typeface="Arial" panose="020B0604020202020204" pitchFamily="34" charset="0"/>
              <a:buChar char="•"/>
            </a:pPr>
            <a:endParaRPr lang="es-ES" sz="1350" dirty="0">
              <a:solidFill>
                <a:schemeClr val="accent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sz="1350" dirty="0"/>
          </a:p>
        </p:txBody>
      </p:sp>
      <p:sp>
        <p:nvSpPr>
          <p:cNvPr id="54" name="CuadroTexto 53">
            <a:extLst>
              <a:ext uri="{FF2B5EF4-FFF2-40B4-BE49-F238E27FC236}">
                <a16:creationId xmlns:a16="http://schemas.microsoft.com/office/drawing/2014/main" id="{698040E6-0706-22C0-19F2-78B89CE61288}"/>
              </a:ext>
            </a:extLst>
          </p:cNvPr>
          <p:cNvSpPr txBox="1"/>
          <p:nvPr/>
        </p:nvSpPr>
        <p:spPr>
          <a:xfrm>
            <a:off x="5786829" y="4421969"/>
            <a:ext cx="2188036" cy="346249"/>
          </a:xfrm>
          <a:prstGeom prst="rect">
            <a:avLst/>
          </a:prstGeom>
          <a:noFill/>
        </p:spPr>
        <p:txBody>
          <a:bodyPr wrap="square" rtlCol="0">
            <a:spAutoFit/>
          </a:bodyPr>
          <a:lstStyle/>
          <a:p>
            <a:r>
              <a:rPr lang="en-US" sz="1650" dirty="0">
                <a:solidFill>
                  <a:schemeClr val="bg1"/>
                </a:solidFill>
              </a:rPr>
              <a:t>Light side of the Force</a:t>
            </a:r>
            <a:endParaRPr lang="es-ES" sz="1650" dirty="0">
              <a:solidFill>
                <a:schemeClr val="bg1"/>
              </a:solidFill>
            </a:endParaRPr>
          </a:p>
        </p:txBody>
      </p:sp>
      <p:sp>
        <p:nvSpPr>
          <p:cNvPr id="4" name="TextBox 52">
            <a:extLst>
              <a:ext uri="{FF2B5EF4-FFF2-40B4-BE49-F238E27FC236}">
                <a16:creationId xmlns:a16="http://schemas.microsoft.com/office/drawing/2014/main" id="{A585CA45-60CB-3CC7-98FF-746109B5B301}"/>
              </a:ext>
            </a:extLst>
          </p:cNvPr>
          <p:cNvSpPr txBox="1"/>
          <p:nvPr/>
        </p:nvSpPr>
        <p:spPr>
          <a:xfrm>
            <a:off x="4572000" y="45118"/>
            <a:ext cx="4313006" cy="253916"/>
          </a:xfrm>
          <a:prstGeom prst="rect">
            <a:avLst/>
          </a:prstGeom>
          <a:noFill/>
        </p:spPr>
        <p:txBody>
          <a:bodyPr wrap="square" rtlCol="0">
            <a:spAutoFit/>
          </a:bodyPr>
          <a:lstStyle/>
          <a:p>
            <a:pPr algn="r"/>
            <a:r>
              <a:rPr lang="es-ES" sz="1050" b="1" i="1" dirty="0"/>
              <a:t>Gherkin Syntax: Un lenguaje (de testing) para gobernarlos a todos</a:t>
            </a:r>
            <a:endParaRPr lang="en-US" sz="1050" b="1" i="1" dirty="0"/>
          </a:p>
        </p:txBody>
      </p:sp>
    </p:spTree>
    <p:extLst>
      <p:ext uri="{BB962C8B-B14F-4D97-AF65-F5344CB8AC3E}">
        <p14:creationId xmlns:p14="http://schemas.microsoft.com/office/powerpoint/2010/main" val="3659059893"/>
      </p:ext>
    </p:extLst>
  </p:cSld>
  <p:clrMapOvr>
    <a:masterClrMapping/>
  </p:clrMapOvr>
  <p:transition spd="med">
    <p:blinds dir="vert"/>
  </p:transition>
</p:sld>
</file>

<file path=ppt/theme/theme1.xml><?xml version="1.0" encoding="utf-8"?>
<a:theme xmlns:a="http://schemas.openxmlformats.org/drawingml/2006/main" name="Tema de Office">
  <a:themeElements>
    <a:clrScheme name="Custom 1">
      <a:dk1>
        <a:srgbClr val="BA2536"/>
      </a:dk1>
      <a:lt1>
        <a:srgbClr val="FFFFFF"/>
      </a:lt1>
      <a:dk2>
        <a:srgbClr val="000000"/>
      </a:dk2>
      <a:lt2>
        <a:srgbClr val="E7E6E6"/>
      </a:lt2>
      <a:accent1>
        <a:srgbClr val="BA2536"/>
      </a:accent1>
      <a:accent2>
        <a:srgbClr val="F4904C"/>
      </a:accent2>
      <a:accent3>
        <a:srgbClr val="287CE1"/>
      </a:accent3>
      <a:accent4>
        <a:srgbClr val="002C61"/>
      </a:accent4>
      <a:accent5>
        <a:srgbClr val="2BBBC9"/>
      </a:accent5>
      <a:accent6>
        <a:srgbClr val="EC3832"/>
      </a:accent6>
      <a:hlink>
        <a:srgbClr val="287CE1"/>
      </a:hlink>
      <a:folHlink>
        <a:srgbClr val="002C6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02EA1DC-A978-2F4D-8044-E08DAF96E711}" vid="{CB55E6C6-3829-CA4C-A04A-96A193465F5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E697746F3F954E812D0F6E57DE2779" ma:contentTypeVersion="44" ma:contentTypeDescription="Create a new document." ma:contentTypeScope="" ma:versionID="8fa512db58dbb11ab78d06c005d6184f">
  <xsd:schema xmlns:xsd="http://www.w3.org/2001/XMLSchema" xmlns:xs="http://www.w3.org/2001/XMLSchema" xmlns:p="http://schemas.microsoft.com/office/2006/metadata/properties" xmlns:ns2="aa39420d-f1e0-4dc3-8d77-a1f0e85c5df9" xmlns:ns3="4221678a-ff24-4d5c-8a86-4d4103c9abd8" xmlns:ns4="8bd039b8-3139-4f3c-9d63-38c81a2f1e89" xmlns:ns5="879a6817-d4aa-48e2-8485-5ca37d4f72f3" targetNamespace="http://schemas.microsoft.com/office/2006/metadata/properties" ma:root="true" ma:fieldsID="f44401a57dfc205acd4915495c976314" ns2:_="" ns3:_="" ns4:_="" ns5:_="">
    <xsd:import namespace="aa39420d-f1e0-4dc3-8d77-a1f0e85c5df9"/>
    <xsd:import namespace="4221678a-ff24-4d5c-8a86-4d4103c9abd8"/>
    <xsd:import namespace="8bd039b8-3139-4f3c-9d63-38c81a2f1e89"/>
    <xsd:import namespace="879a6817-d4aa-48e2-8485-5ca37d4f72f3"/>
    <xsd:element name="properties">
      <xsd:complexType>
        <xsd:sequence>
          <xsd:element name="documentManagement">
            <xsd:complexType>
              <xsd:all>
                <xsd:element ref="ns2:MediaServiceMetadata" minOccurs="0"/>
                <xsd:element ref="ns2:MediaServiceFastMetadata" minOccurs="0"/>
                <xsd:element ref="ns2:_Flow_SignoffStatus"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2:Link" minOccurs="0"/>
                <xsd:element ref="ns4:MediaServiceGenerationTime" minOccurs="0"/>
                <xsd:element ref="ns4:MediaServiceEventHashCode" minOccurs="0"/>
                <xsd:element ref="ns4:MediaServiceAutoKeyPoints" minOccurs="0"/>
                <xsd:element ref="ns4:MediaServiceKeyPoints" minOccurs="0"/>
                <xsd:element ref="ns2:MediaLengthInSeconds" minOccurs="0"/>
                <xsd:element ref="ns2:lcf76f155ced4ddcb4097134ff3c332f" minOccurs="0"/>
                <xsd:element ref="ns5: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9420d-f1e0-4dc3-8d77-a1f0e85c5df9"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_Flow_SignoffStatus" ma:index="7" nillable="true" ma:displayName="Sign-off status" ma:internalName="_x0024_Resources_x003a_core_x002c_Signoff_Status_x003b_" ma:readOnly="false">
      <xsd:simpleType>
        <xsd:restriction base="dms:Text"/>
      </xsd:simpleType>
    </xsd:element>
    <xsd:element name="MediaServiceAutoTags" ma:index="8" nillable="true" ma:displayName="MediaServiceAutoTags" ma:description="" ma:internalName="MediaServiceAutoTags" ma:readOnly="true">
      <xsd:simpleType>
        <xsd:restriction base="dms:Text"/>
      </xsd:simpleType>
    </xsd:element>
    <xsd:element name="MediaServiceOCR" ma:index="9" nillable="true" ma:displayName="MediaServiceOCR" ma:description=""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description="" ma:internalName="MediaServiceLocation" ma:readOnly="true">
      <xsd:simpleType>
        <xsd:restriction base="dms:Text"/>
      </xsd:simpleType>
    </xsd:element>
    <xsd:element name="Link" ma:index="14" nillable="true" ma:displayName="Link" ma:format="Hyperlink" ma:internalName="Link"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36f74f50-eee4-4842-901b-8f0ed899afb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21678a-ff24-4d5c-8a86-4d4103c9ab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d039b8-3139-4f3c-9d63-38c81a2f1e89" elementFormDefault="qualified">
    <xsd:import namespace="http://schemas.microsoft.com/office/2006/documentManagement/types"/>
    <xsd:import namespace="http://schemas.microsoft.com/office/infopath/2007/PartnerControls"/>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9a6817-d4aa-48e2-8485-5ca37d4f72f3"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f87a5930-7036-4920-842a-1a6a4c4e3d81}" ma:internalName="TaxCatchAll" ma:showField="CatchAllData" ma:web="879a6817-d4aa-48e2-8485-5ca37d4f72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Flow_SignoffStatus xmlns="aa39420d-f1e0-4dc3-8d77-a1f0e85c5df9" xsi:nil="true"/>
    <Link xmlns="aa39420d-f1e0-4dc3-8d77-a1f0e85c5df9">
      <Url xsi:nil="true"/>
      <Description xsi:nil="true"/>
    </Link>
    <TaxCatchAll xmlns="879a6817-d4aa-48e2-8485-5ca37d4f72f3" xsi:nil="true"/>
    <lcf76f155ced4ddcb4097134ff3c332f xmlns="aa39420d-f1e0-4dc3-8d77-a1f0e85c5df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61A9EDE-56D4-4A58-88EE-179AD29F8E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39420d-f1e0-4dc3-8d77-a1f0e85c5df9"/>
    <ds:schemaRef ds:uri="4221678a-ff24-4d5c-8a86-4d4103c9abd8"/>
    <ds:schemaRef ds:uri="8bd039b8-3139-4f3c-9d63-38c81a2f1e89"/>
    <ds:schemaRef ds:uri="879a6817-d4aa-48e2-8485-5ca37d4f72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611867-9740-499B-857A-DBCBCE70E788}">
  <ds:schemaRefs>
    <ds:schemaRef ds:uri="http://schemas.microsoft.com/sharepoint/v3/contenttype/forms"/>
  </ds:schemaRefs>
</ds:datastoreItem>
</file>

<file path=customXml/itemProps3.xml><?xml version="1.0" encoding="utf-8"?>
<ds:datastoreItem xmlns:ds="http://schemas.openxmlformats.org/officeDocument/2006/customXml" ds:itemID="{13BEBF05-DAC6-4782-9F06-B934D4E7D7A4}">
  <ds:schemaRefs>
    <ds:schemaRef ds:uri="http://schemas.microsoft.com/office/infopath/2007/PartnerControls"/>
    <ds:schemaRef ds:uri="http://purl.org/dc/terms/"/>
    <ds:schemaRef ds:uri="http://purl.org/dc/dcmitype/"/>
    <ds:schemaRef ds:uri="http://purl.org/dc/elements/1.1/"/>
    <ds:schemaRef ds:uri="b7277125-5cf2-4d3c-bf01-042c83284812"/>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aa39420d-f1e0-4dc3-8d77-a1f0e85c5df9"/>
    <ds:schemaRef ds:uri="879a6817-d4aa-48e2-8485-5ca37d4f72f3"/>
  </ds:schemaRefs>
</ds:datastoreItem>
</file>

<file path=docMetadata/LabelInfo.xml><?xml version="1.0" encoding="utf-8"?>
<clbl:labelList xmlns:clbl="http://schemas.microsoft.com/office/2020/mipLabelMetadata">
  <clbl:label id="{3b07dc1f-22e7-4be1-ac66-a88bf3550222}" enabled="0" method="" siteId="{3b07dc1f-22e7-4be1-ac66-a88bf3550222}" removed="1"/>
</clbl:labelList>
</file>

<file path=docProps/app.xml><?xml version="1.0" encoding="utf-8"?>
<Properties xmlns="http://schemas.openxmlformats.org/officeDocument/2006/extended-properties" xmlns:vt="http://schemas.openxmlformats.org/officeDocument/2006/docPropsVTypes">
  <Template>DotNet Malaga 2022_PresentationTemplate</Template>
  <TotalTime>52</TotalTime>
  <Words>2031</Words>
  <Application>Microsoft Office PowerPoint</Application>
  <PresentationFormat>Presentación en pantalla (16:9)</PresentationFormat>
  <Paragraphs>465</Paragraphs>
  <Slides>22</Slides>
  <Notes>22</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22</vt:i4>
      </vt:variant>
    </vt:vector>
  </HeadingPairs>
  <TitlesOfParts>
    <vt:vector size="29" baseType="lpstr">
      <vt:lpstr>arial</vt:lpstr>
      <vt:lpstr>arial</vt:lpstr>
      <vt:lpstr>Calibri</vt:lpstr>
      <vt:lpstr>Cascadia Mono</vt:lpstr>
      <vt:lpstr>Roboto</vt:lpstr>
      <vt:lpstr>Tema de Office</vt:lpstr>
      <vt:lpstr>Objeto empaquetador del shell</vt:lpstr>
      <vt:lpstr>Gherkin Syntax</vt:lpstr>
      <vt:lpstr>¿Y Quien es este tío? Empresas  </vt:lpstr>
      <vt:lpstr>¿Y Quien es este tío? Background Tecnológico  </vt:lpstr>
      <vt:lpstr>¿Y Quien es este tío? Background Profesional  </vt:lpstr>
      <vt:lpstr>¿Y Quien es este tío? Y además…  </vt:lpstr>
      <vt:lpstr>¿Y Quien es este tío? Y por ultimo  </vt:lpstr>
      <vt:lpstr>¿Cual es el problema a solucionar? </vt:lpstr>
      <vt:lpstr>¿Cual es el problema a solucionar? </vt:lpstr>
      <vt:lpstr>¿Y como poner a todos de acuerdo ?  </vt:lpstr>
      <vt:lpstr>Gherkin: Devs, DevOps, Negocio y QAs </vt:lpstr>
      <vt:lpstr>Gherkin: Tres palabras mágicas GIVEN, WHEN, THEN</vt:lpstr>
      <vt:lpstr>Gherkin: Test de API Rest (RestSharp)</vt:lpstr>
      <vt:lpstr>Gherkin: Test de API Rest (RestSharp)</vt:lpstr>
      <vt:lpstr>Gherkin: Test de User Interface (Selenium)</vt:lpstr>
      <vt:lpstr>Gherkin: Test de User Interface (Selenium)</vt:lpstr>
      <vt:lpstr>Gherkin: Test de User Interface (Selenium)</vt:lpstr>
      <vt:lpstr>Gherkin: Test de User Interface (Selenium)</vt:lpstr>
      <vt:lpstr>Gherkin: Test Automáticos</vt:lpstr>
      <vt:lpstr>Gherkin: Test Automáticos (Visual Studio)</vt:lpstr>
      <vt:lpstr>Gherkin: Test Automáticos (Pipeline)</vt:lpstr>
      <vt:lpstr>Hasta aquí hemos llegado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Gherkin Syntax</dc:title>
  <dc:creator>Miguel Angel Marin</dc:creator>
  <cp:lastModifiedBy>Miguel Angel Marin</cp:lastModifiedBy>
  <cp:revision>1</cp:revision>
  <dcterms:created xsi:type="dcterms:W3CDTF">2022-11-09T21:07:02Z</dcterms:created>
  <dcterms:modified xsi:type="dcterms:W3CDTF">2022-11-11T17:48:03Z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0x010100D5E697746F3F954E812D0F6E57DE2779</vt:lpwstr>
  </property>
  <property fmtid="{D5CDD505-2E9C-101B-9397-08002B2CF9AE}" pid="3" name="Order">
    <vt:r8>39000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